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0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44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45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44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25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49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18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19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98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87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67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20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hourofcode.com/uk/learn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401926"/>
            <a:ext cx="9144000" cy="2387600"/>
          </a:xfrm>
        </p:spPr>
        <p:txBody>
          <a:bodyPr/>
          <a:lstStyle/>
          <a:p>
            <a:r>
              <a:rPr lang="en-GB" u="sng" dirty="0"/>
              <a:t>Year 3 Home School Provision Daily Pack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99998"/>
          </a:xfrm>
        </p:spPr>
        <p:txBody>
          <a:bodyPr>
            <a:normAutofit/>
          </a:bodyPr>
          <a:lstStyle/>
          <a:p>
            <a:r>
              <a:rPr lang="en-GB" dirty="0"/>
              <a:t>The following slides will be split into 3 separate activities. </a:t>
            </a:r>
          </a:p>
          <a:p>
            <a:r>
              <a:rPr lang="en-GB" dirty="0"/>
              <a:t>Each slide will be daily activities for you and your child to do at home. </a:t>
            </a:r>
          </a:p>
          <a:p>
            <a:r>
              <a:rPr lang="en-GB" dirty="0"/>
              <a:t>We as a Year 3 team will update these slides daily.</a:t>
            </a:r>
          </a:p>
          <a:p>
            <a:r>
              <a:rPr lang="en-GB" dirty="0"/>
              <a:t>Thank you for your understanding and on going support during these times.</a:t>
            </a:r>
          </a:p>
        </p:txBody>
      </p:sp>
    </p:spTree>
    <p:extLst>
      <p:ext uri="{BB962C8B-B14F-4D97-AF65-F5344CB8AC3E}">
        <p14:creationId xmlns:p14="http://schemas.microsoft.com/office/powerpoint/2010/main" val="177429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2563" y="189635"/>
            <a:ext cx="10515600" cy="112193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6000" dirty="0"/>
              <a:t>Daily Provision Pack - Day 17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0837" y="1391516"/>
            <a:ext cx="3537527" cy="536026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u="sng" dirty="0"/>
              <a:t>Maths</a:t>
            </a:r>
            <a:r>
              <a:rPr lang="en-GB" dirty="0"/>
              <a:t>: </a:t>
            </a:r>
            <a:r>
              <a:rPr lang="en-GB" sz="1600" dirty="0"/>
              <a:t>(within HTU – HTU)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755735" y="1391516"/>
            <a:ext cx="4409209" cy="536026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u="sng" dirty="0"/>
              <a:t>English</a:t>
            </a:r>
            <a:r>
              <a:rPr lang="en-GB" dirty="0"/>
              <a:t>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Please complete the </a:t>
            </a:r>
            <a:r>
              <a:rPr lang="en-GB"/>
              <a:t>writing challenge card.</a:t>
            </a:r>
            <a:endParaRPr lang="en-GB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8229600" y="1391516"/>
            <a:ext cx="3849254" cy="53602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u="sng" dirty="0"/>
              <a:t>Computing</a:t>
            </a:r>
            <a:r>
              <a:rPr lang="en-GB" dirty="0"/>
              <a:t>:</a:t>
            </a:r>
            <a:endParaRPr lang="en-GB" u="sng" dirty="0"/>
          </a:p>
          <a:p>
            <a:pPr marL="0" indent="0">
              <a:buNone/>
            </a:pPr>
            <a:r>
              <a:rPr lang="en-GB" dirty="0"/>
              <a:t>Try: Minecraft Hour of Code again.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https://hourofcode.com/uk/learn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Complete an activity of your choice for 1 hour.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37" y="1843577"/>
            <a:ext cx="3537527" cy="39420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0837" y="5785658"/>
            <a:ext cx="3537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Alternative 1: U – U using objects to support. 9 pencils subtract 4 pencils =</a:t>
            </a:r>
          </a:p>
          <a:p>
            <a:r>
              <a:rPr lang="en-GB" sz="1200" dirty="0"/>
              <a:t>Alternative 2: HTU – HTU</a:t>
            </a:r>
          </a:p>
          <a:p>
            <a:r>
              <a:rPr lang="en-GB" sz="1200"/>
              <a:t>Alternative 3: HTU - TU</a:t>
            </a:r>
            <a:endParaRPr lang="en-GB"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7007" y="1923476"/>
            <a:ext cx="4286663" cy="2834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10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140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Year 3 Home School Provision Daily Pack</vt:lpstr>
      <vt:lpstr>Daily Provision Pack - Day 17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Home School Provision Daily Pack</dc:title>
  <dc:creator>Parker4, Nicholas</dc:creator>
  <cp:lastModifiedBy>Butler, Andrew</cp:lastModifiedBy>
  <cp:revision>21</cp:revision>
  <dcterms:created xsi:type="dcterms:W3CDTF">2020-03-18T11:37:32Z</dcterms:created>
  <dcterms:modified xsi:type="dcterms:W3CDTF">2020-03-18T16:19:12Z</dcterms:modified>
</cp:coreProperties>
</file>