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7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hiterosemaths.com/homelearning/year-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wp8mn/articles/zgsgx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9CE9B-537A-4599-8AE0-595088D22922}"/>
              </a:ext>
            </a:extLst>
          </p:cNvPr>
          <p:cNvSpPr txBox="1"/>
          <p:nvPr/>
        </p:nvSpPr>
        <p:spPr>
          <a:xfrm>
            <a:off x="110359" y="15377"/>
            <a:ext cx="5691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 Home </a:t>
            </a:r>
            <a:r>
              <a:rPr lang="en-GB" b="1" u="sng" dirty="0" err="1">
                <a:latin typeface="Comic Sans MS" panose="030F0702030302020204" pitchFamily="66" charset="0"/>
              </a:rPr>
              <a:t>Learing</a:t>
            </a:r>
            <a:r>
              <a:rPr lang="en-GB" b="1" u="sng" dirty="0">
                <a:latin typeface="Comic Sans MS" panose="030F0702030302020204" pitchFamily="66" charset="0"/>
              </a:rPr>
              <a:t> – W/C Monday 11</a:t>
            </a:r>
            <a:r>
              <a:rPr lang="en-GB" b="1" u="sng" baseline="30000" dirty="0">
                <a:latin typeface="Comic Sans MS" panose="030F0702030302020204" pitchFamily="66" charset="0"/>
              </a:rPr>
              <a:t>th</a:t>
            </a:r>
            <a:r>
              <a:rPr lang="en-GB" b="1" u="sng" dirty="0">
                <a:latin typeface="Comic Sans MS" panose="030F0702030302020204" pitchFamily="66" charset="0"/>
              </a:rPr>
              <a:t> May 2020.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To help support children (and parents) with the home learning this week, we will be providing some video links that offer some support in how to complete each task.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Each day you will get a link to follow which will provide a video for the children to watch and refresh their memory.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you feel confident without the video – then feel free to carry on by pressing ‘Get the Activity’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Have a good week.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Mr 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6274677" y="129342"/>
            <a:ext cx="5806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Monday Home Learning: To compare &amp; order fractions. </a:t>
            </a:r>
          </a:p>
          <a:p>
            <a:r>
              <a:rPr lang="en-GB" dirty="0">
                <a:latin typeface="Comic Sans MS" panose="030F0702030302020204" pitchFamily="66" charset="0"/>
              </a:rPr>
              <a:t>Follow this link to access to the video and activity.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https://whiterosemaths.com/homelearning/year-6/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Select </a:t>
            </a:r>
            <a:r>
              <a:rPr lang="en-GB" b="1" dirty="0">
                <a:latin typeface="Comic Sans MS" panose="030F0702030302020204" pitchFamily="66" charset="0"/>
              </a:rPr>
              <a:t>Week 3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b="1" dirty="0">
                <a:latin typeface="Comic Sans MS" panose="030F0702030302020204" pitchFamily="66" charset="0"/>
              </a:rPr>
              <a:t>Lesson 2</a:t>
            </a:r>
            <a:r>
              <a:rPr lang="en-GB" dirty="0">
                <a:latin typeface="Comic Sans MS" panose="030F0702030302020204" pitchFamily="66" charset="0"/>
              </a:rPr>
              <a:t>, Compare &amp; Order Fractions. Press </a:t>
            </a:r>
            <a:r>
              <a:rPr lang="en-GB" b="1" dirty="0">
                <a:latin typeface="Comic Sans MS" panose="030F0702030302020204" pitchFamily="66" charset="0"/>
              </a:rPr>
              <a:t>‘Get the Activity’</a:t>
            </a:r>
            <a:r>
              <a:rPr lang="en-GB" dirty="0">
                <a:latin typeface="Comic Sans MS" panose="030F0702030302020204" pitchFamily="66" charset="0"/>
              </a:rPr>
              <a:t> to see your task. </a:t>
            </a:r>
          </a:p>
          <a:p>
            <a:r>
              <a:rPr lang="en-GB" dirty="0">
                <a:latin typeface="Comic Sans MS" panose="030F0702030302020204" pitchFamily="66" charset="0"/>
              </a:rPr>
              <a:t>Answers are also provided.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2E4B3-B4D2-41E2-8913-1C76B774B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7" t="22151" r="28871" b="27742"/>
          <a:stretch/>
        </p:blipFill>
        <p:spPr>
          <a:xfrm>
            <a:off x="5801711" y="2991664"/>
            <a:ext cx="6279930" cy="34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403907" y="127342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Adverb starter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003872" y="151208"/>
            <a:ext cx="8027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Tuesday’s English 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0537" y="2937164"/>
            <a:ext cx="9318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clip on BBC Bitesize:</a:t>
            </a:r>
          </a:p>
          <a:p>
            <a:r>
              <a:rPr lang="en-GB" dirty="0">
                <a:hlinkClick r:id="rId3"/>
              </a:rPr>
              <a:t>https://www.bbc.co.uk/bitesize/topics/zwwp8mn/articles/zgsgxfr</a:t>
            </a:r>
            <a:endParaRPr lang="en-GB" dirty="0"/>
          </a:p>
          <a:p>
            <a:endParaRPr lang="en-GB" dirty="0"/>
          </a:p>
          <a:p>
            <a:r>
              <a:rPr lang="en-GB" dirty="0"/>
              <a:t>After watching the clip, write a definition of what an adverb is and provide at least 10 different adverbs that would appropriately match the verb DANCE, WALK and SING.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188" y="2937164"/>
            <a:ext cx="10877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3907" y="3222793"/>
            <a:ext cx="10552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403907" y="4549676"/>
            <a:ext cx="10642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6811" y="1174459"/>
            <a:ext cx="46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06811" y="285226"/>
            <a:ext cx="464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9AF2F-1F29-4A66-84EF-ABBE48F4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" y="66675"/>
            <a:ext cx="496371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D11DAA-A19E-4F4A-98D9-B60853F181FA}"/>
              </a:ext>
            </a:extLst>
          </p:cNvPr>
          <p:cNvSpPr/>
          <p:nvPr/>
        </p:nvSpPr>
        <p:spPr>
          <a:xfrm>
            <a:off x="1009650" y="161925"/>
            <a:ext cx="685800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4AE38-5B16-4758-9478-0E160D4C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20" y="54483"/>
            <a:ext cx="256721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DA288-FD74-49AE-A412-FB9A3F69E4D3}"/>
              </a:ext>
            </a:extLst>
          </p:cNvPr>
          <p:cNvSpPr txBox="1"/>
          <p:nvPr/>
        </p:nvSpPr>
        <p:spPr>
          <a:xfrm>
            <a:off x="5749159" y="161925"/>
            <a:ext cx="256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Extension Task: Review some SPAG features</a:t>
            </a:r>
          </a:p>
        </p:txBody>
      </p:sp>
    </p:spTree>
    <p:extLst>
      <p:ext uri="{BB962C8B-B14F-4D97-AF65-F5344CB8AC3E}">
        <p14:creationId xmlns:p14="http://schemas.microsoft.com/office/powerpoint/2010/main" val="306634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3731491" y="-138200"/>
            <a:ext cx="46089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5163" y="1147726"/>
            <a:ext cx="8537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293"/>
            <a:ext cx="4715076" cy="640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80" y="288637"/>
            <a:ext cx="5181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7" y="-1"/>
            <a:ext cx="5359399" cy="6825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78" y="255443"/>
            <a:ext cx="53054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4" y="587375"/>
            <a:ext cx="6858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73" y="261504"/>
            <a:ext cx="4839233" cy="6596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74" y="707736"/>
            <a:ext cx="5267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7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jones9, max</cp:lastModifiedBy>
  <cp:revision>24</cp:revision>
  <dcterms:created xsi:type="dcterms:W3CDTF">2020-03-17T11:23:57Z</dcterms:created>
  <dcterms:modified xsi:type="dcterms:W3CDTF">2020-05-11T14:13:31Z</dcterms:modified>
</cp:coreProperties>
</file>