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86DF-4859-4227-BB4C-08CBBC2E0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DA432-44B2-440D-94AB-561990382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F458-5647-4406-9441-4FFD23DC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56C27-C0F7-4D5B-84CA-C91CDA90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B30B5-8692-40EE-8BD7-BB007DD9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1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B352-BC8B-48FE-B329-7743BA4B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595F8-EBFC-4210-B7DB-2BA5E6D7A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81743-866F-48DB-B092-C3D5D111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01DB3-F2D7-44D3-9362-EF9EB426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EA62D-0252-474A-A745-97620430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48C92-C188-46F4-A481-8BB2287A2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F09C7-9760-40B9-A3D7-7EBFCE563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5B5B0-EE3B-4FAB-83FA-29415FCD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44ED2-F203-4482-ADB2-E8526BF1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5684-0BBE-4778-8CBD-C4A36F16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5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74A7-3F24-4D20-B6B2-A2B79D76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5FFC-5842-4FF0-9B51-8C8B23F36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D33A3-206E-49BB-8D42-11988398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B8A-0513-402E-BD4E-E61BE5CA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9946-3129-40B3-8AF1-27D82A89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1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6516-C07B-4661-A3D1-7A6AB818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02139-8B4E-42BD-B0E0-34F5D18F9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DE9FB-D461-4E5F-9E39-01C592DE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A0CE7-63D7-4C30-9D74-5AEE6BB2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806B6-65FD-4C40-A6D3-DF9A7F0F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2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4B02-071D-4CCE-81AE-6B64DC48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67F6C-ECA1-4F7E-833D-ADF69BF3E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CDD0F-687C-41A5-A6F4-2FEDFF86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9F3DE-E356-4073-985E-9CA67BAC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346C9-AD71-4BB9-9FD5-823F100A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863B9-E1B4-43D1-A387-30A2D9D9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30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F105-3958-4FE8-B766-3902A6C0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0F551-74F6-4DF0-B71B-9CB0F2F29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EE1E7-273A-4F65-A454-F99A548D0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24909-B7D3-41A7-BABD-60E746C4E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6639A-57B9-4DFB-A396-4E84E9A74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6D5AD-ECA3-4B10-AA78-4CE7D79F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26770-6BF0-4488-B254-9B93835D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F6FC0B-3FF9-4AAF-8DB3-4AE132AD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6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8FC8-1C9D-4BF3-A7FC-113B9E9A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11738-9758-4763-8585-B4C0170B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513D7-5DE8-4A5C-9365-2C227E1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4C291-2DE0-4071-8EB3-406F6FD5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2C59C-3EFD-419E-AEF6-F90AD7B0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DA312-5B7F-4504-86F2-8C063DAA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7C26E-6299-4571-BBD7-7D684CBC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5D2C-96BB-45B8-BAD2-F0BF3B32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DAAF6-3043-458E-A511-F05ADE72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2BCCB-EDCF-48E8-8354-3158E7F65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C8C05-ABE5-4992-A105-C50F0CFC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A8702-6B9A-4B89-AA10-920740BE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3F62D-6409-4FC2-96A8-8868B0F2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B178-283C-4EEB-9B63-7D6208CD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D8528-CB0A-466C-B191-145157D85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AD3F0-16CA-4E70-B4C2-2734052F1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F3FD7-261D-4573-8750-196C2FB4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C5D5-C556-44EC-BA62-78FAC0C1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1942D-4CC6-4350-B1A2-DB4FEF11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EFC89-3A93-4B40-9BED-E1CF270E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ACEC6-23F7-4E15-9C46-0C1F5CD0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676F-C2B2-44D5-B8C4-373EF7FAD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D81B-885A-40F5-B207-C90712E8C08E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185E3-7E88-495A-99AA-9892A2073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10A4-8D6C-468F-8764-4DC6374D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hiterosemaths.com/homelearning/year-6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A45B7-3FAA-4DC3-A311-04263A078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" t="14792" r="22522" b="8125"/>
          <a:stretch/>
        </p:blipFill>
        <p:spPr>
          <a:xfrm>
            <a:off x="1650206" y="78581"/>
            <a:ext cx="9272588" cy="64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4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8E2865-B009-49CA-85C5-512458D52D8F}"/>
              </a:ext>
            </a:extLst>
          </p:cNvPr>
          <p:cNvSpPr txBox="1"/>
          <p:nvPr/>
        </p:nvSpPr>
        <p:spPr>
          <a:xfrm>
            <a:off x="0" y="-54505"/>
            <a:ext cx="58069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Home Learning: To consolidate understanding of fractions.</a:t>
            </a:r>
          </a:p>
          <a:p>
            <a:r>
              <a:rPr lang="en-GB" dirty="0">
                <a:latin typeface="Comic Sans MS" panose="030F0702030302020204" pitchFamily="66" charset="0"/>
              </a:rPr>
              <a:t>Follow this link to access to the video and activity for each day of home learning.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2"/>
              </a:rPr>
              <a:t>https://whiterosemaths.com/homelearning/year-6/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Select - Week 1: Ratio (Scroll to the bottom of the page)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Monday – Using ratio language</a:t>
            </a:r>
          </a:p>
          <a:p>
            <a:r>
              <a:rPr lang="en-GB" dirty="0">
                <a:latin typeface="Comic Sans MS" panose="030F0702030302020204" pitchFamily="66" charset="0"/>
              </a:rPr>
              <a:t>Tuesday – Ration &amp; Fractions</a:t>
            </a:r>
          </a:p>
          <a:p>
            <a:r>
              <a:rPr lang="en-GB" dirty="0">
                <a:latin typeface="Comic Sans MS" panose="030F0702030302020204" pitchFamily="66" charset="0"/>
              </a:rPr>
              <a:t>Wednesday – Introducing the ratio symbol</a:t>
            </a:r>
          </a:p>
          <a:p>
            <a:r>
              <a:rPr lang="en-GB" dirty="0">
                <a:latin typeface="Comic Sans MS" panose="030F0702030302020204" pitchFamily="66" charset="0"/>
              </a:rPr>
              <a:t>Thursday – Calculating Ratio</a:t>
            </a:r>
          </a:p>
          <a:p>
            <a:r>
              <a:rPr lang="en-GB" dirty="0">
                <a:latin typeface="Comic Sans MS" panose="030F0702030302020204" pitchFamily="66" charset="0"/>
              </a:rPr>
              <a:t>Friday – Using scale factor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i="1" dirty="0">
                <a:latin typeface="Comic Sans MS" panose="030F0702030302020204" pitchFamily="66" charset="0"/>
              </a:rPr>
              <a:t>Ratio has a natural link with fractions and is something used more commonly in life than children realise. </a:t>
            </a:r>
          </a:p>
          <a:p>
            <a:endParaRPr lang="en-GB" b="1" i="1" dirty="0">
              <a:latin typeface="Comic Sans MS" panose="030F0702030302020204" pitchFamily="66" charset="0"/>
            </a:endParaRPr>
          </a:p>
          <a:p>
            <a:r>
              <a:rPr lang="en-GB" b="1" i="1" dirty="0">
                <a:latin typeface="Comic Sans MS" panose="030F0702030302020204" pitchFamily="66" charset="0"/>
              </a:rPr>
              <a:t>Efficient times tables are crucial to success in ratio.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31C2DE-2D97-4AA3-B91F-398A7839B2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31" t="9795" r="31576" b="10589"/>
          <a:stretch/>
        </p:blipFill>
        <p:spPr>
          <a:xfrm>
            <a:off x="6204855" y="177167"/>
            <a:ext cx="6176867" cy="546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3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093805-7A61-4AA2-8752-D28CF1AB21BF}"/>
              </a:ext>
            </a:extLst>
          </p:cNvPr>
          <p:cNvSpPr/>
          <p:nvPr/>
        </p:nvSpPr>
        <p:spPr>
          <a:xfrm>
            <a:off x="1495910" y="151208"/>
            <a:ext cx="9043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Wedne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sday’s English for Year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C4A6A-AC6A-429C-BBCF-AAD921CF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37" y="58089"/>
            <a:ext cx="999724" cy="1016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9ED46E-A1C4-417C-B92D-342E028D7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22" y="1074538"/>
            <a:ext cx="4077781" cy="55652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4E8F18-BA84-4DAA-B669-1C83F330E033}"/>
              </a:ext>
            </a:extLst>
          </p:cNvPr>
          <p:cNvSpPr txBox="1"/>
          <p:nvPr/>
        </p:nvSpPr>
        <p:spPr>
          <a:xfrm>
            <a:off x="5486400" y="1345324"/>
            <a:ext cx="627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To prepare a debate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I am certain you will all be able to come up with multiple reasons for this question!! </a:t>
            </a:r>
          </a:p>
        </p:txBody>
      </p:sp>
    </p:spTree>
    <p:extLst>
      <p:ext uri="{BB962C8B-B14F-4D97-AF65-F5344CB8AC3E}">
        <p14:creationId xmlns:p14="http://schemas.microsoft.com/office/powerpoint/2010/main" val="107183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E5A79C-6F59-477B-8E14-AB8D295AEEB0}"/>
              </a:ext>
            </a:extLst>
          </p:cNvPr>
          <p:cNvSpPr/>
          <p:nvPr/>
        </p:nvSpPr>
        <p:spPr>
          <a:xfrm>
            <a:off x="5511382" y="-116169"/>
            <a:ext cx="43940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Today’s other activity: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" y="-116169"/>
            <a:ext cx="5002501" cy="6881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146" y="637268"/>
            <a:ext cx="5127336" cy="612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3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76237"/>
            <a:ext cx="54864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44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136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Moody, Nicola</dc:creator>
  <cp:lastModifiedBy>jones9, max</cp:lastModifiedBy>
  <cp:revision>18</cp:revision>
  <dcterms:created xsi:type="dcterms:W3CDTF">2020-03-17T11:23:57Z</dcterms:created>
  <dcterms:modified xsi:type="dcterms:W3CDTF">2020-05-18T14:05:07Z</dcterms:modified>
</cp:coreProperties>
</file>