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hiterosemaths.com/homelearning/year-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C9CE9B-537A-4599-8AE0-595088D22922}"/>
              </a:ext>
            </a:extLst>
          </p:cNvPr>
          <p:cNvSpPr txBox="1"/>
          <p:nvPr/>
        </p:nvSpPr>
        <p:spPr>
          <a:xfrm>
            <a:off x="110359" y="15377"/>
            <a:ext cx="5691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Maths Home </a:t>
            </a:r>
            <a:r>
              <a:rPr lang="en-GB" b="1" u="sng" dirty="0" err="1">
                <a:latin typeface="Comic Sans MS" panose="030F0702030302020204" pitchFamily="66" charset="0"/>
              </a:rPr>
              <a:t>Learing</a:t>
            </a:r>
            <a:r>
              <a:rPr lang="en-GB" b="1" u="sng" dirty="0">
                <a:latin typeface="Comic Sans MS" panose="030F0702030302020204" pitchFamily="66" charset="0"/>
              </a:rPr>
              <a:t> – W/C Monday 11</a:t>
            </a:r>
            <a:r>
              <a:rPr lang="en-GB" b="1" u="sng" baseline="30000" dirty="0">
                <a:latin typeface="Comic Sans MS" panose="030F0702030302020204" pitchFamily="66" charset="0"/>
              </a:rPr>
              <a:t>th</a:t>
            </a:r>
            <a:r>
              <a:rPr lang="en-GB" b="1" u="sng" dirty="0">
                <a:latin typeface="Comic Sans MS" panose="030F0702030302020204" pitchFamily="66" charset="0"/>
              </a:rPr>
              <a:t> May 2020.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To help support children (and parents) with the home learning this week, we will be providing some video links that offer some support in how to complete each task.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Each day you will get a link to follow which will provide a video for the children to watch and refresh their memory.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If you feel confident without the video – then feel free to carry on by pressing ‘Get the Activity’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Have a good week.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Mr J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6274677" y="129342"/>
            <a:ext cx="5806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Monday Home Learning: To compare &amp; order fractions. </a:t>
            </a:r>
          </a:p>
          <a:p>
            <a:r>
              <a:rPr lang="en-GB" dirty="0">
                <a:latin typeface="Comic Sans MS" panose="030F0702030302020204" pitchFamily="66" charset="0"/>
              </a:rPr>
              <a:t>Follow this link to access to the video and activity.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https://whiterosemaths.com/homelearning/year-6/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Select </a:t>
            </a:r>
            <a:r>
              <a:rPr lang="en-GB" b="1" dirty="0">
                <a:latin typeface="Comic Sans MS" panose="030F0702030302020204" pitchFamily="66" charset="0"/>
              </a:rPr>
              <a:t>Week 3</a:t>
            </a:r>
            <a:r>
              <a:rPr lang="en-GB" dirty="0">
                <a:latin typeface="Comic Sans MS" panose="030F0702030302020204" pitchFamily="66" charset="0"/>
              </a:rPr>
              <a:t>, </a:t>
            </a:r>
            <a:r>
              <a:rPr lang="en-GB" b="1" dirty="0">
                <a:latin typeface="Comic Sans MS" panose="030F0702030302020204" pitchFamily="66" charset="0"/>
              </a:rPr>
              <a:t>Lesson 3</a:t>
            </a:r>
            <a:r>
              <a:rPr lang="en-GB" dirty="0">
                <a:latin typeface="Comic Sans MS" panose="030F0702030302020204" pitchFamily="66" charset="0"/>
              </a:rPr>
              <a:t>, Add &amp; Subtract Fractions. Press </a:t>
            </a:r>
            <a:r>
              <a:rPr lang="en-GB" b="1" dirty="0">
                <a:latin typeface="Comic Sans MS" panose="030F0702030302020204" pitchFamily="66" charset="0"/>
              </a:rPr>
              <a:t>‘Get the Activity’</a:t>
            </a:r>
            <a:r>
              <a:rPr lang="en-GB" dirty="0">
                <a:latin typeface="Comic Sans MS" panose="030F0702030302020204" pitchFamily="66" charset="0"/>
              </a:rPr>
              <a:t> to see your task. </a:t>
            </a:r>
          </a:p>
          <a:p>
            <a:r>
              <a:rPr lang="en-GB" dirty="0">
                <a:latin typeface="Comic Sans MS" panose="030F0702030302020204" pitchFamily="66" charset="0"/>
              </a:rPr>
              <a:t>Answers are also provided.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A62451-0128-4C82-976A-EF35D3E90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2" t="38803" r="31837" b="21881"/>
          <a:stretch/>
        </p:blipFill>
        <p:spPr>
          <a:xfrm>
            <a:off x="5905601" y="2825261"/>
            <a:ext cx="6154615" cy="2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403907" y="127342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SPAG starter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1495912" y="151208"/>
            <a:ext cx="9043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Wednesday’s English 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188" y="2937164"/>
            <a:ext cx="10877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3907" y="3222793"/>
            <a:ext cx="10552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403907" y="4549676"/>
            <a:ext cx="10642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B076B8-6115-430F-AEAD-2F0B5B830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59" y="1402584"/>
            <a:ext cx="2161025" cy="51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06811" y="1174459"/>
            <a:ext cx="4697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06811" y="285226"/>
            <a:ext cx="464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5CE703-834D-4BB5-BFE9-BFF7C84D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469892"/>
            <a:ext cx="5295900" cy="5781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8603BD-96A2-4DE5-8D61-09FC90C93F1E}"/>
              </a:ext>
            </a:extLst>
          </p:cNvPr>
          <p:cNvSpPr txBox="1"/>
          <p:nvPr/>
        </p:nvSpPr>
        <p:spPr>
          <a:xfrm>
            <a:off x="6348248" y="367862"/>
            <a:ext cx="560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write an imaginative story.</a:t>
            </a:r>
          </a:p>
          <a:p>
            <a:endParaRPr lang="en-GB" dirty="0"/>
          </a:p>
          <a:p>
            <a:r>
              <a:rPr lang="en-GB" dirty="0"/>
              <a:t>Use your own bedroom and create something very different.</a:t>
            </a:r>
          </a:p>
          <a:p>
            <a:r>
              <a:rPr lang="en-GB" dirty="0"/>
              <a:t>Use strong language and vary sentences.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1* Create story as a comic strip, adding appropriate images to support the reader’s understanding of what is going on in the narrative.</a:t>
            </a:r>
          </a:p>
        </p:txBody>
      </p:sp>
    </p:spTree>
    <p:extLst>
      <p:ext uri="{BB962C8B-B14F-4D97-AF65-F5344CB8AC3E}">
        <p14:creationId xmlns:p14="http://schemas.microsoft.com/office/powerpoint/2010/main" val="306634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54" y="0"/>
            <a:ext cx="7547146" cy="51263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6101263" y="-106933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5163" y="1147726"/>
            <a:ext cx="8537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782" y="2031023"/>
            <a:ext cx="6490779" cy="4457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800" y="422071"/>
            <a:ext cx="35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design and make a roller coaster.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739" y="996117"/>
            <a:ext cx="18040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all the theme parks are closed, use</a:t>
            </a:r>
          </a:p>
          <a:p>
            <a:r>
              <a:rPr lang="en-GB" dirty="0"/>
              <a:t>your imagination and design an make </a:t>
            </a:r>
          </a:p>
          <a:p>
            <a:r>
              <a:rPr lang="en-GB" dirty="0"/>
              <a:t>a junk model of your perfect roller</a:t>
            </a:r>
          </a:p>
          <a:p>
            <a:r>
              <a:rPr lang="en-GB" dirty="0"/>
              <a:t>coaster. Think about what you want</a:t>
            </a:r>
          </a:p>
          <a:p>
            <a:r>
              <a:rPr lang="en-GB" dirty="0"/>
              <a:t> to include – twists, turns, drops…</a:t>
            </a:r>
          </a:p>
          <a:p>
            <a:r>
              <a:rPr lang="en-GB" dirty="0"/>
              <a:t>This activity is for Wednesday and</a:t>
            </a:r>
          </a:p>
          <a:p>
            <a:r>
              <a:rPr lang="en-GB" dirty="0"/>
              <a:t> Thursday.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8224" y="139895"/>
            <a:ext cx="2283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272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jones9, max</cp:lastModifiedBy>
  <cp:revision>25</cp:revision>
  <dcterms:created xsi:type="dcterms:W3CDTF">2020-03-17T11:23:57Z</dcterms:created>
  <dcterms:modified xsi:type="dcterms:W3CDTF">2020-05-12T06:25:26Z</dcterms:modified>
</cp:coreProperties>
</file>