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1" r:id="rId3"/>
    <p:sldId id="269" r:id="rId4"/>
    <p:sldId id="270" r:id="rId5"/>
    <p:sldId id="257" r:id="rId6"/>
    <p:sldId id="27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2932" autoAdjust="0"/>
  </p:normalViewPr>
  <p:slideViewPr>
    <p:cSldViewPr snapToGrid="0">
      <p:cViewPr>
        <p:scale>
          <a:sx n="50" d="100"/>
          <a:sy n="50" d="100"/>
        </p:scale>
        <p:origin x="11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ADB2-5D43-44D8-B514-797A618C8D0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3886-80A0-453E-BCA9-3C264895E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3886-80A0-453E-BCA9-3C264895E9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4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bbc.co.uk/bitesize/topics/zvwwxnb/articles/zshfdx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eloise.jones@taw.org.u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8E2865-B009-49CA-85C5-512458D52D8F}"/>
              </a:ext>
            </a:extLst>
          </p:cNvPr>
          <p:cNvSpPr txBox="1"/>
          <p:nvPr/>
        </p:nvSpPr>
        <p:spPr>
          <a:xfrm>
            <a:off x="0" y="0"/>
            <a:ext cx="4406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XCCW Joined 1a" panose="03050602040000000000" pitchFamily="66" charset="0"/>
              </a:rPr>
              <a:t>Home Learning: To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solve problems using averages. </a:t>
            </a:r>
            <a:endParaRPr lang="en-GB" sz="1600" b="1" u="sng" dirty="0" smtClean="0">
              <a:latin typeface="XCCW Joined 1a" panose="03050602040000000000" pitchFamily="66" charset="0"/>
            </a:endParaRPr>
          </a:p>
          <a:p>
            <a:r>
              <a:rPr lang="en-GB" sz="1600" dirty="0">
                <a:latin typeface="XCCW Joined 1a" panose="03050602040000000000" pitchFamily="66" charset="0"/>
              </a:rPr>
              <a:t>T</a:t>
            </a:r>
            <a:r>
              <a:rPr lang="en-GB" sz="1600" dirty="0" smtClean="0">
                <a:latin typeface="XCCW Joined 1a" panose="03050602040000000000" pitchFamily="66" charset="0"/>
              </a:rPr>
              <a:t>his week </a:t>
            </a:r>
            <a:r>
              <a:rPr lang="en-GB" sz="1600" dirty="0" smtClean="0">
                <a:latin typeface="XCCW Joined 1a" panose="03050602040000000000" pitchFamily="66" charset="0"/>
              </a:rPr>
              <a:t>you have discovered how to find the mean, mode, median and range. I’ve added a little rhyme to help you remember each one! </a:t>
            </a:r>
          </a:p>
          <a:p>
            <a:r>
              <a:rPr lang="en-GB" sz="1600" dirty="0" smtClean="0">
                <a:latin typeface="XCCW Joined 1a" panose="03050602040000000000" pitchFamily="66" charset="0"/>
              </a:rPr>
              <a:t>Have a go at the problems below. Remember to read the problem carefully before finding your starting point. 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" y="3689350"/>
            <a:ext cx="6799264" cy="262255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143500" y="101600"/>
            <a:ext cx="6858000" cy="17907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Hey Diddle </a:t>
            </a:r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Diddle</a:t>
            </a:r>
            <a:endParaRPr lang="en-GB" dirty="0">
              <a:solidFill>
                <a:schemeClr val="tx1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The median’s in the middle.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You add and divide for the mean.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The mode is the one you see the most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And the range is the difference between! </a:t>
            </a:r>
          </a:p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09537" y="3193226"/>
            <a:ext cx="331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XCCW Joined 1a" panose="03050602040000000000" pitchFamily="66" charset="0"/>
              </a:rPr>
              <a:t>Task 1… Wipe out! </a:t>
            </a:r>
            <a:endParaRPr lang="en-GB" b="1" u="sng" dirty="0">
              <a:latin typeface="XCCW Joined 1a" panose="03050602040000000000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725" y="2019092"/>
            <a:ext cx="5273675" cy="32523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29447" y="2648857"/>
            <a:ext cx="331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XCCW Joined 1a" panose="03050602040000000000" pitchFamily="66" charset="0"/>
              </a:rPr>
              <a:t>Task 2… Marbles! </a:t>
            </a:r>
            <a:endParaRPr lang="en-GB" b="1" u="sng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12096529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84209"/>
            <a:ext cx="3698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Starter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7413" y="967563"/>
            <a:ext cx="8218968" cy="576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857460" y="967563"/>
            <a:ext cx="1998921" cy="576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784"/>
            <a:ext cx="12192000" cy="6283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7414" y="988827"/>
            <a:ext cx="6221912" cy="5741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859326" y="988826"/>
            <a:ext cx="2083982" cy="5741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-84209"/>
            <a:ext cx="3698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Starter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28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52400" y="5504117"/>
            <a:ext cx="9169400" cy="11610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2288276" y="151208"/>
            <a:ext cx="7458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Friday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’s English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520537" y="107453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L.O: To </a:t>
            </a:r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use a semi-colon with accuracy. </a:t>
            </a:r>
            <a:endParaRPr lang="en-GB" b="1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97868"/>
            <a:ext cx="8237901" cy="3420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4400" y="2364796"/>
            <a:ext cx="345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XCCW Joined 1a" panose="03050602040000000000" pitchFamily="66" charset="0"/>
              </a:rPr>
              <a:t>HINT: </a:t>
            </a:r>
          </a:p>
          <a:p>
            <a:r>
              <a:rPr lang="en-GB" dirty="0" smtClean="0">
                <a:latin typeface="XCCW Joined 1a" panose="03050602040000000000" pitchFamily="66" charset="0"/>
              </a:rPr>
              <a:t>They often replace a </a:t>
            </a:r>
            <a:r>
              <a:rPr lang="en-GB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FANBOYS</a:t>
            </a:r>
            <a:r>
              <a:rPr lang="en-GB" dirty="0" smtClean="0">
                <a:latin typeface="XCCW Joined 1a" panose="03050602040000000000" pitchFamily="66" charset="0"/>
              </a:rPr>
              <a:t> conjunction</a:t>
            </a:r>
          </a:p>
          <a:p>
            <a:endParaRPr lang="en-GB" dirty="0" smtClean="0">
              <a:latin typeface="XCCW Joined 1a" panose="03050602040000000000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F</a:t>
            </a:r>
            <a:r>
              <a:rPr lang="en-GB" dirty="0" smtClean="0">
                <a:latin typeface="XCCW Joined 1a" panose="03050602040000000000" pitchFamily="66" charset="0"/>
              </a:rPr>
              <a:t>or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A</a:t>
            </a:r>
            <a:r>
              <a:rPr lang="en-GB" dirty="0" smtClean="0">
                <a:latin typeface="XCCW Joined 1a" panose="03050602040000000000" pitchFamily="66" charset="0"/>
              </a:rPr>
              <a:t>nd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N</a:t>
            </a:r>
            <a:r>
              <a:rPr lang="en-GB" dirty="0" smtClean="0">
                <a:latin typeface="XCCW Joined 1a" panose="03050602040000000000" pitchFamily="66" charset="0"/>
              </a:rPr>
              <a:t>or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B</a:t>
            </a:r>
            <a:r>
              <a:rPr lang="en-GB" dirty="0" smtClean="0">
                <a:latin typeface="XCCW Joined 1a" panose="03050602040000000000" pitchFamily="66" charset="0"/>
              </a:rPr>
              <a:t>ut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O</a:t>
            </a:r>
            <a:r>
              <a:rPr lang="en-GB" dirty="0" smtClean="0">
                <a:latin typeface="XCCW Joined 1a" panose="03050602040000000000" pitchFamily="66" charset="0"/>
              </a:rPr>
              <a:t>r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Y</a:t>
            </a:r>
            <a:r>
              <a:rPr lang="en-GB" dirty="0" smtClean="0">
                <a:latin typeface="XCCW Joined 1a" panose="03050602040000000000" pitchFamily="66" charset="0"/>
              </a:rPr>
              <a:t>et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S</a:t>
            </a:r>
            <a:r>
              <a:rPr lang="en-GB" dirty="0" smtClean="0">
                <a:latin typeface="XCCW Joined 1a" panose="03050602040000000000" pitchFamily="66" charset="0"/>
              </a:rPr>
              <a:t>o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18816"/>
            <a:ext cx="9444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hlinkClick r:id="rId4"/>
            </a:endParaRPr>
          </a:p>
          <a:p>
            <a:r>
              <a:rPr lang="en-GB" dirty="0" smtClean="0">
                <a:latin typeface="XCCW Joined 1a" panose="03050602040000000000" pitchFamily="66" charset="0"/>
                <a:hlinkClick r:id="rId4"/>
              </a:rPr>
              <a:t>https</a:t>
            </a:r>
            <a:r>
              <a:rPr lang="en-GB" dirty="0">
                <a:latin typeface="XCCW Joined 1a" panose="03050602040000000000" pitchFamily="66" charset="0"/>
                <a:hlinkClick r:id="rId4"/>
              </a:rPr>
              <a:t>://</a:t>
            </a:r>
            <a:r>
              <a:rPr lang="en-GB" dirty="0" smtClean="0">
                <a:latin typeface="XCCW Joined 1a" panose="03050602040000000000" pitchFamily="66" charset="0"/>
                <a:hlinkClick r:id="rId4"/>
              </a:rPr>
              <a:t>www.bbc.co.uk/bitesize/topics/zvwwxnb/articles/zshfdxs</a:t>
            </a:r>
            <a:r>
              <a:rPr lang="en-GB" dirty="0" smtClean="0">
                <a:latin typeface="XCCW Joined 1a" panose="03050602040000000000" pitchFamily="66" charset="0"/>
              </a:rPr>
              <a:t> 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61021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Use the link below to watch a video on how to use a semi-colon!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802" y="3381245"/>
            <a:ext cx="2546350" cy="32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20725"/>
            <a:ext cx="5496092" cy="26828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5504" y="84137"/>
            <a:ext cx="1524000" cy="72072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3746500"/>
            <a:ext cx="4483100" cy="279854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5504" y="3189307"/>
            <a:ext cx="1524000" cy="61170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057900" y="0"/>
            <a:ext cx="1524000" cy="720725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184900" y="259834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XCCW Joined 1a" panose="03050602040000000000" pitchFamily="66" charset="0"/>
              </a:rPr>
              <a:t>Task 3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 smtClean="0">
                <a:latin typeface="XCCW Joined 1a" panose="03050602040000000000" pitchFamily="66" charset="0"/>
              </a:rPr>
              <a:t>Choose one of the sentences that you finished. 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 smtClean="0">
                <a:latin typeface="XCCW Joined 1a" panose="03050602040000000000" pitchFamily="66" charset="0"/>
              </a:rPr>
              <a:t>Write a paragraph based on the sentence that you have created. </a:t>
            </a:r>
            <a:r>
              <a:rPr lang="en-GB" dirty="0" smtClean="0">
                <a:solidFill>
                  <a:srgbClr val="FF3399"/>
                </a:solidFill>
                <a:latin typeface="XCCW Joined 1a" panose="03050602040000000000" pitchFamily="66" charset="0"/>
              </a:rPr>
              <a:t>You must include at least two semi-colons in your paragraph! </a:t>
            </a:r>
            <a:endParaRPr lang="en-GB" dirty="0">
              <a:solidFill>
                <a:srgbClr val="FF3399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00" y="259834"/>
            <a:ext cx="198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XCCW Joined 1a" panose="03050602040000000000" pitchFamily="66" charset="0"/>
              </a:rPr>
              <a:t>Task 1</a:t>
            </a:r>
            <a:endParaRPr lang="en-GB" b="1" u="sng" dirty="0">
              <a:latin typeface="XCCW Joined 1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3403600"/>
            <a:ext cx="198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XCCW Joined 1a" panose="03050602040000000000" pitchFamily="66" charset="0"/>
              </a:rPr>
              <a:t>Task 2</a:t>
            </a:r>
            <a:endParaRPr lang="en-GB" b="1" u="sng" dirty="0">
              <a:latin typeface="XCCW Joined 1a" panose="0305060204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51" y="3104991"/>
            <a:ext cx="2546350" cy="32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2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99261" y="4093536"/>
            <a:ext cx="4677012" cy="24528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46299" y="-183935"/>
            <a:ext cx="649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190" y="739395"/>
            <a:ext cx="725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XCCW Joined 1a" panose="03050602040000000000" pitchFamily="66" charset="0"/>
              </a:rPr>
              <a:t>L.O: To </a:t>
            </a:r>
            <a:r>
              <a:rPr lang="en-GB" b="1" u="sng" dirty="0" smtClean="0">
                <a:latin typeface="XCCW Joined 1a" panose="03050602040000000000" pitchFamily="66" charset="0"/>
              </a:rPr>
              <a:t>make</a:t>
            </a:r>
            <a:r>
              <a:rPr lang="en-GB" b="1" u="sng" dirty="0" smtClean="0">
                <a:latin typeface="XCCW Joined 1a" panose="03050602040000000000" pitchFamily="66" charset="0"/>
              </a:rPr>
              <a:t> an Aztec mask. 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61" y="1319188"/>
            <a:ext cx="46259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XCCW Joined 1a" panose="03050602040000000000" pitchFamily="66" charset="0"/>
              </a:rPr>
              <a:t>Yesterday you created an Aztec mask design. Today, I would like you to try and make it. You can be as creative as you like with your mask.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You can use any materials you wish!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I am looking forward to seeing the final products! </a:t>
            </a:r>
          </a:p>
          <a:p>
            <a:endParaRPr lang="en-GB" sz="1600" dirty="0" smtClean="0">
              <a:latin typeface="XCCW Joined 1a" panose="03050602040000000000" pitchFamily="66" charset="0"/>
            </a:endParaRP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E-mail a picture to </a:t>
            </a:r>
            <a:r>
              <a:rPr lang="en-GB" sz="1600" dirty="0" smtClean="0">
                <a:latin typeface="XCCW Joined 1a" panose="03050602040000000000" pitchFamily="66" charset="0"/>
                <a:hlinkClick r:id="rId2"/>
              </a:rPr>
              <a:t>eloise.jones@taw.org.uk</a:t>
            </a:r>
            <a:r>
              <a:rPr lang="en-GB" sz="1600" dirty="0" smtClean="0">
                <a:latin typeface="XCCW Joined 1a" panose="03050602040000000000" pitchFamily="66" charset="0"/>
              </a:rPr>
              <a:t> and I will pop them on the website to show them off!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Enjoy making your masks! </a:t>
            </a:r>
          </a:p>
          <a:p>
            <a:endParaRPr lang="en-GB" sz="1600" dirty="0" smtClean="0">
              <a:latin typeface="XCCW Joined 1a" panose="03050602040000000000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810" y="772531"/>
            <a:ext cx="3333750" cy="3333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276" y="303041"/>
            <a:ext cx="3745256" cy="3222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75184" y="2870341"/>
            <a:ext cx="2846361" cy="37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278</Words>
  <Application>Microsoft Office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Jones, Eloise</cp:lastModifiedBy>
  <cp:revision>35</cp:revision>
  <dcterms:created xsi:type="dcterms:W3CDTF">2020-03-17T11:23:57Z</dcterms:created>
  <dcterms:modified xsi:type="dcterms:W3CDTF">2020-05-22T11:12:03Z</dcterms:modified>
</cp:coreProperties>
</file>