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1" r:id="rId3"/>
    <p:sldId id="269" r:id="rId4"/>
    <p:sldId id="270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2932" autoAdjust="0"/>
  </p:normalViewPr>
  <p:slideViewPr>
    <p:cSldViewPr snapToGrid="0">
      <p:cViewPr>
        <p:scale>
          <a:sx n="60" d="100"/>
          <a:sy n="60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1ADB2-5D43-44D8-B514-797A618C8D0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3886-80A0-453E-BCA9-3C264895E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0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3886-80A0-453E-BCA9-3C264895E9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4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8E2865-B009-49CA-85C5-512458D52D8F}"/>
              </a:ext>
            </a:extLst>
          </p:cNvPr>
          <p:cNvSpPr txBox="1"/>
          <p:nvPr/>
        </p:nvSpPr>
        <p:spPr>
          <a:xfrm>
            <a:off x="0" y="0"/>
            <a:ext cx="5669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XCCW Joined 1a" panose="03050602040000000000" pitchFamily="66" charset="0"/>
              </a:rPr>
              <a:t>Home Learning: To </a:t>
            </a:r>
            <a:r>
              <a:rPr lang="en-GB" sz="1600" b="1" u="sng" dirty="0" smtClean="0">
                <a:latin typeface="XCCW Joined 1a" panose="03050602040000000000" pitchFamily="66" charset="0"/>
              </a:rPr>
              <a:t>calculate the </a:t>
            </a:r>
            <a:r>
              <a:rPr lang="en-GB" sz="1600" b="1" u="sng" dirty="0" smtClean="0">
                <a:latin typeface="XCCW Joined 1a" panose="03050602040000000000" pitchFamily="66" charset="0"/>
              </a:rPr>
              <a:t>median </a:t>
            </a:r>
            <a:r>
              <a:rPr lang="en-GB" sz="1600" b="1" u="sng" dirty="0" smtClean="0">
                <a:latin typeface="XCCW Joined 1a" panose="03050602040000000000" pitchFamily="66" charset="0"/>
              </a:rPr>
              <a:t>average</a:t>
            </a:r>
            <a:r>
              <a:rPr lang="en-GB" sz="1600" b="1" u="sng" dirty="0" smtClean="0">
                <a:latin typeface="XCCW Joined 1a" panose="03050602040000000000" pitchFamily="66" charset="0"/>
              </a:rPr>
              <a:t>. </a:t>
            </a:r>
          </a:p>
          <a:p>
            <a:r>
              <a:rPr lang="en-GB" sz="1600" dirty="0">
                <a:latin typeface="XCCW Joined 1a" panose="03050602040000000000" pitchFamily="66" charset="0"/>
              </a:rPr>
              <a:t>T</a:t>
            </a:r>
            <a:r>
              <a:rPr lang="en-GB" sz="1600" dirty="0" smtClean="0">
                <a:latin typeface="XCCW Joined 1a" panose="03050602040000000000" pitchFamily="66" charset="0"/>
              </a:rPr>
              <a:t>his week you will start looking at averages. This includes the mean, mode, median and range. Today you </a:t>
            </a:r>
            <a:r>
              <a:rPr lang="en-GB" sz="1600" dirty="0" smtClean="0">
                <a:latin typeface="XCCW Joined 1a" panose="03050602040000000000" pitchFamily="66" charset="0"/>
              </a:rPr>
              <a:t>will look at the median. </a:t>
            </a:r>
            <a:r>
              <a:rPr lang="en-GB" sz="1600" dirty="0" smtClean="0">
                <a:latin typeface="XCCW Joined 1a" panose="03050602040000000000" pitchFamily="66" charset="0"/>
              </a:rPr>
              <a:t>Below is a simple explanation on how to find </a:t>
            </a:r>
            <a:r>
              <a:rPr lang="en-GB" sz="1600" dirty="0" smtClean="0">
                <a:latin typeface="XCCW Joined 1a" panose="03050602040000000000" pitchFamily="66" charset="0"/>
              </a:rPr>
              <a:t>it. </a:t>
            </a:r>
            <a:endParaRPr lang="en-GB" b="1" u="sng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0344" y="6049430"/>
            <a:ext cx="706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XCCW Joined 1a" panose="03050602040000000000" pitchFamily="66" charset="0"/>
              </a:rPr>
              <a:t>For each set of numbers, can you find the median.. </a:t>
            </a:r>
            <a:r>
              <a:rPr lang="en-GB" dirty="0" smtClean="0">
                <a:latin typeface="XCCW Joined 1a" panose="03050602040000000000" pitchFamily="66" charset="0"/>
              </a:rPr>
              <a:t> 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12" y="1815882"/>
            <a:ext cx="3795823" cy="38496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910930"/>
            <a:ext cx="4880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Note: If you end up with 2 numbers left. Divide them by 2 to find the median! </a:t>
            </a:r>
            <a:endParaRPr lang="en-GB" dirty="0">
              <a:solidFill>
                <a:srgbClr val="FF0000"/>
              </a:solidFill>
              <a:latin typeface="XCCW Joined 1a" panose="03050602040000000000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980" y="120631"/>
            <a:ext cx="6427381" cy="58309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754912" y="4274288"/>
            <a:ext cx="170121" cy="287079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554819" y="4295553"/>
            <a:ext cx="170121" cy="287079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22745" y="4295552"/>
            <a:ext cx="170121" cy="28707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68380" y="4295552"/>
            <a:ext cx="170121" cy="28707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79945" y="4295552"/>
            <a:ext cx="170121" cy="28707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29786" y="4284918"/>
            <a:ext cx="170121" cy="28707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093535" y="1815882"/>
            <a:ext cx="1419445" cy="384961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HINT: </a:t>
            </a:r>
            <a:r>
              <a:rPr lang="en-GB" sz="1400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If you order the numbers first. Then, cross one off each side (like on the example) until you are left with the median. </a:t>
            </a:r>
            <a:endParaRPr lang="en-GB" sz="1400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12096529" cy="632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84209"/>
            <a:ext cx="36988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Starter 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7413" y="967563"/>
            <a:ext cx="6216801" cy="5762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20177" y="967563"/>
            <a:ext cx="1998921" cy="5762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784"/>
            <a:ext cx="12192000" cy="62838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7414" y="988827"/>
            <a:ext cx="6221912" cy="5741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026502" y="988827"/>
            <a:ext cx="2083982" cy="5741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-84209"/>
            <a:ext cx="36988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Starter 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28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1854889" y="151208"/>
            <a:ext cx="8325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Thursday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’s English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for 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5A6394-EA96-4452-90EE-5EC4B2DB9373}"/>
              </a:ext>
            </a:extLst>
          </p:cNvPr>
          <p:cNvSpPr/>
          <p:nvPr/>
        </p:nvSpPr>
        <p:spPr>
          <a:xfrm>
            <a:off x="520537" y="1074538"/>
            <a:ext cx="10939141" cy="129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L.O: To </a:t>
            </a:r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develop comprehension skills. </a:t>
            </a:r>
            <a:endParaRPr lang="en-GB" b="1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13" y="1903006"/>
            <a:ext cx="3340617" cy="4604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130" y="1902976"/>
            <a:ext cx="3370771" cy="4604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4567" y="2721935"/>
            <a:ext cx="44656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Follow the link on the website to ‘Tribes of the Rainforest’ comprehension. Choose 1, 2 or 3 star. </a:t>
            </a:r>
          </a:p>
          <a:p>
            <a:endParaRPr lang="en-GB" dirty="0">
              <a:latin typeface="XCCW Joined 1a" panose="03050602040000000000" pitchFamily="66" charset="0"/>
            </a:endParaRPr>
          </a:p>
          <a:p>
            <a:r>
              <a:rPr lang="en-GB" dirty="0" smtClean="0">
                <a:latin typeface="XCCW Joined 1a" panose="03050602040000000000" pitchFamily="66" charset="0"/>
              </a:rPr>
              <a:t>Make sure you read the text carefully before answering the questions. </a:t>
            </a:r>
            <a:endParaRPr lang="en-GB" dirty="0">
              <a:latin typeface="XCCW Joined 1a" panose="03050602040000000000" pitchFamily="66" charset="0"/>
            </a:endParaRPr>
          </a:p>
          <a:p>
            <a:endParaRPr lang="en-GB" dirty="0" smtClean="0">
              <a:latin typeface="XCCW Joined 1a" panose="03050602040000000000" pitchFamily="66" charset="0"/>
            </a:endParaRPr>
          </a:p>
          <a:p>
            <a:r>
              <a:rPr lang="en-GB" dirty="0" smtClean="0">
                <a:latin typeface="XCCW Joined 1a" panose="03050602040000000000" pitchFamily="66" charset="0"/>
              </a:rPr>
              <a:t>The answers are also included in the document. </a:t>
            </a:r>
          </a:p>
        </p:txBody>
      </p:sp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99261" y="4770770"/>
            <a:ext cx="4677012" cy="177563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E5A79C-6F59-477B-8E14-AB8D295AEEB0}"/>
              </a:ext>
            </a:extLst>
          </p:cNvPr>
          <p:cNvSpPr/>
          <p:nvPr/>
        </p:nvSpPr>
        <p:spPr>
          <a:xfrm>
            <a:off x="46299" y="-183935"/>
            <a:ext cx="6498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Today’s other activity: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190" y="739395"/>
            <a:ext cx="725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XCCW Joined 1a" panose="03050602040000000000" pitchFamily="66" charset="0"/>
              </a:rPr>
              <a:t>L.O: To </a:t>
            </a:r>
            <a:r>
              <a:rPr lang="en-GB" b="1" u="sng" dirty="0" smtClean="0">
                <a:latin typeface="XCCW Joined 1a" panose="03050602040000000000" pitchFamily="66" charset="0"/>
              </a:rPr>
              <a:t>design an Aztec mask. 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261" y="1319188"/>
            <a:ext cx="46259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XCCW Joined 1a" panose="03050602040000000000" pitchFamily="66" charset="0"/>
              </a:rPr>
              <a:t>Yesterday, you reviewed some existing Aztec masks. 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Today, you can design your own mask that you will try and make tomorrow. 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Make 2 designs and then choose your favourite. Label your design with colour choices. 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Finally, why did you pick this mask out of the two. </a:t>
            </a:r>
          </a:p>
          <a:p>
            <a:endParaRPr lang="en-GB" sz="1600" dirty="0" smtClean="0">
              <a:latin typeface="XCCW Joined 1a" panose="03050602040000000000" pitchFamily="66" charset="0"/>
            </a:endParaRP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pPr algn="ctr"/>
            <a:r>
              <a:rPr lang="en-GB" sz="1600" b="1" dirty="0" smtClean="0">
                <a:latin typeface="XCCW Joined 1a" panose="03050602040000000000" pitchFamily="66" charset="0"/>
              </a:rPr>
              <a:t>NOTE: Tomorrow, you will be tasked with building your mask. Think about what you can use in the house. E.g cardboard, recycling, paper etc. </a:t>
            </a:r>
            <a:endParaRPr lang="en-GB" b="1" dirty="0">
              <a:latin typeface="XCCW Joined 1a" panose="03050602040000000000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7645"/>
          <a:stretch/>
        </p:blipFill>
        <p:spPr>
          <a:xfrm>
            <a:off x="6054357" y="924061"/>
            <a:ext cx="5089697" cy="50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268</Words>
  <Application>Microsoft Office PowerPoint</Application>
  <PresentationFormat>Widescreen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Jones, Eloise</cp:lastModifiedBy>
  <cp:revision>29</cp:revision>
  <dcterms:created xsi:type="dcterms:W3CDTF">2020-03-17T11:23:57Z</dcterms:created>
  <dcterms:modified xsi:type="dcterms:W3CDTF">2020-05-22T09:59:43Z</dcterms:modified>
</cp:coreProperties>
</file>