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8" r:id="rId3"/>
    <p:sldId id="261" r:id="rId4"/>
    <p:sldId id="269" r:id="rId5"/>
    <p:sldId id="270" r:id="rId6"/>
    <p:sldId id="257" r:id="rId7"/>
    <p:sldId id="259" r:id="rId8"/>
    <p:sldId id="262" r:id="rId9"/>
    <p:sldId id="263" r:id="rId10"/>
    <p:sldId id="264" r:id="rId11"/>
    <p:sldId id="265" r:id="rId12"/>
    <p:sldId id="266" r:id="rId13"/>
    <p:sldId id="267"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5" autoAdjust="0"/>
    <p:restoredTop sz="94660"/>
  </p:normalViewPr>
  <p:slideViewPr>
    <p:cSldViewPr snapToGrid="0">
      <p:cViewPr>
        <p:scale>
          <a:sx n="60" d="100"/>
          <a:sy n="60" d="100"/>
        </p:scale>
        <p:origin x="72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486DF-4859-4227-BB4C-08CBBC2E04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BEDA432-44B2-440D-94AB-561990382F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38F458-5647-4406-9441-4FFD23DC84AA}"/>
              </a:ext>
            </a:extLst>
          </p:cNvPr>
          <p:cNvSpPr>
            <a:spLocks noGrp="1"/>
          </p:cNvSpPr>
          <p:nvPr>
            <p:ph type="dt" sz="half" idx="10"/>
          </p:nvPr>
        </p:nvSpPr>
        <p:spPr/>
        <p:txBody>
          <a:bodyPr/>
          <a:lstStyle/>
          <a:p>
            <a:fld id="{BFC1D81B-885A-40F5-B207-C90712E8C08E}" type="datetimeFigureOut">
              <a:rPr lang="en-GB" smtClean="0"/>
              <a:t>21/05/2020</a:t>
            </a:fld>
            <a:endParaRPr lang="en-GB"/>
          </a:p>
        </p:txBody>
      </p:sp>
      <p:sp>
        <p:nvSpPr>
          <p:cNvPr id="5" name="Footer Placeholder 4">
            <a:extLst>
              <a:ext uri="{FF2B5EF4-FFF2-40B4-BE49-F238E27FC236}">
                <a16:creationId xmlns:a16="http://schemas.microsoft.com/office/drawing/2014/main" id="{02356C27-C0F7-4D5B-84CA-C91CDA904B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6B30B5-8692-40EE-8BD7-BB007DD9EAE6}"/>
              </a:ext>
            </a:extLst>
          </p:cNvPr>
          <p:cNvSpPr>
            <a:spLocks noGrp="1"/>
          </p:cNvSpPr>
          <p:nvPr>
            <p:ph type="sldNum" sz="quarter" idx="12"/>
          </p:nvPr>
        </p:nvSpPr>
        <p:spPr/>
        <p:txBody>
          <a:bodyPr/>
          <a:lstStyle/>
          <a:p>
            <a:fld id="{0D41A6FE-E260-4B62-B7F7-FB7163588F34}" type="slidenum">
              <a:rPr lang="en-GB" smtClean="0"/>
              <a:t>‹#›</a:t>
            </a:fld>
            <a:endParaRPr lang="en-GB"/>
          </a:p>
        </p:txBody>
      </p:sp>
    </p:spTree>
    <p:extLst>
      <p:ext uri="{BB962C8B-B14F-4D97-AF65-F5344CB8AC3E}">
        <p14:creationId xmlns:p14="http://schemas.microsoft.com/office/powerpoint/2010/main" val="2195316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B352-BC8B-48FE-B329-7743BA4B396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75595F8-EBFC-4210-B7DB-2BA5E6D7A2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381743-866F-48DB-B092-C3D5D111C1FE}"/>
              </a:ext>
            </a:extLst>
          </p:cNvPr>
          <p:cNvSpPr>
            <a:spLocks noGrp="1"/>
          </p:cNvSpPr>
          <p:nvPr>
            <p:ph type="dt" sz="half" idx="10"/>
          </p:nvPr>
        </p:nvSpPr>
        <p:spPr/>
        <p:txBody>
          <a:bodyPr/>
          <a:lstStyle/>
          <a:p>
            <a:fld id="{BFC1D81B-885A-40F5-B207-C90712E8C08E}" type="datetimeFigureOut">
              <a:rPr lang="en-GB" smtClean="0"/>
              <a:t>21/05/2020</a:t>
            </a:fld>
            <a:endParaRPr lang="en-GB"/>
          </a:p>
        </p:txBody>
      </p:sp>
      <p:sp>
        <p:nvSpPr>
          <p:cNvPr id="5" name="Footer Placeholder 4">
            <a:extLst>
              <a:ext uri="{FF2B5EF4-FFF2-40B4-BE49-F238E27FC236}">
                <a16:creationId xmlns:a16="http://schemas.microsoft.com/office/drawing/2014/main" id="{9B001DB3-F2D7-44D3-9362-EF9EB426F2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3EA62D-0252-474A-A745-976204304508}"/>
              </a:ext>
            </a:extLst>
          </p:cNvPr>
          <p:cNvSpPr>
            <a:spLocks noGrp="1"/>
          </p:cNvSpPr>
          <p:nvPr>
            <p:ph type="sldNum" sz="quarter" idx="12"/>
          </p:nvPr>
        </p:nvSpPr>
        <p:spPr/>
        <p:txBody>
          <a:bodyPr/>
          <a:lstStyle/>
          <a:p>
            <a:fld id="{0D41A6FE-E260-4B62-B7F7-FB7163588F34}" type="slidenum">
              <a:rPr lang="en-GB" smtClean="0"/>
              <a:t>‹#›</a:t>
            </a:fld>
            <a:endParaRPr lang="en-GB"/>
          </a:p>
        </p:txBody>
      </p:sp>
    </p:spTree>
    <p:extLst>
      <p:ext uri="{BB962C8B-B14F-4D97-AF65-F5344CB8AC3E}">
        <p14:creationId xmlns:p14="http://schemas.microsoft.com/office/powerpoint/2010/main" val="466409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448C92-C188-46F4-A481-8BB2287A2D6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BF09C7-9760-40B9-A3D7-7EBFCE5630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B5B5B0-EE3B-4FAB-83FA-29415FCDDBEB}"/>
              </a:ext>
            </a:extLst>
          </p:cNvPr>
          <p:cNvSpPr>
            <a:spLocks noGrp="1"/>
          </p:cNvSpPr>
          <p:nvPr>
            <p:ph type="dt" sz="half" idx="10"/>
          </p:nvPr>
        </p:nvSpPr>
        <p:spPr/>
        <p:txBody>
          <a:bodyPr/>
          <a:lstStyle/>
          <a:p>
            <a:fld id="{BFC1D81B-885A-40F5-B207-C90712E8C08E}" type="datetimeFigureOut">
              <a:rPr lang="en-GB" smtClean="0"/>
              <a:t>21/05/2020</a:t>
            </a:fld>
            <a:endParaRPr lang="en-GB"/>
          </a:p>
        </p:txBody>
      </p:sp>
      <p:sp>
        <p:nvSpPr>
          <p:cNvPr id="5" name="Footer Placeholder 4">
            <a:extLst>
              <a:ext uri="{FF2B5EF4-FFF2-40B4-BE49-F238E27FC236}">
                <a16:creationId xmlns:a16="http://schemas.microsoft.com/office/drawing/2014/main" id="{5F044ED2-F203-4482-ADB2-E8526BF17C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245684-0BBE-4778-8CBD-C4A36F16B8CE}"/>
              </a:ext>
            </a:extLst>
          </p:cNvPr>
          <p:cNvSpPr>
            <a:spLocks noGrp="1"/>
          </p:cNvSpPr>
          <p:nvPr>
            <p:ph type="sldNum" sz="quarter" idx="12"/>
          </p:nvPr>
        </p:nvSpPr>
        <p:spPr/>
        <p:txBody>
          <a:bodyPr/>
          <a:lstStyle/>
          <a:p>
            <a:fld id="{0D41A6FE-E260-4B62-B7F7-FB7163588F34}" type="slidenum">
              <a:rPr lang="en-GB" smtClean="0"/>
              <a:t>‹#›</a:t>
            </a:fld>
            <a:endParaRPr lang="en-GB"/>
          </a:p>
        </p:txBody>
      </p:sp>
    </p:spTree>
    <p:extLst>
      <p:ext uri="{BB962C8B-B14F-4D97-AF65-F5344CB8AC3E}">
        <p14:creationId xmlns:p14="http://schemas.microsoft.com/office/powerpoint/2010/main" val="2441053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8963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3251" y="5734051"/>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941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563202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userDrawn="1"/>
        </p:nvSpPr>
        <p:spPr bwMode="auto">
          <a:xfrm>
            <a:off x="670985" y="2260600"/>
            <a:ext cx="10850033" cy="1797050"/>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Title 1"/>
          <p:cNvSpPr txBox="1">
            <a:spLocks/>
          </p:cNvSpPr>
          <p:nvPr userDrawn="1"/>
        </p:nvSpPr>
        <p:spPr>
          <a:xfrm>
            <a:off x="838200" y="2335213"/>
            <a:ext cx="105156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11" name="Content Placeholder 15"/>
          <p:cNvSpPr>
            <a:spLocks noGrp="1"/>
          </p:cNvSpPr>
          <p:nvPr>
            <p:ph idx="1"/>
          </p:nvPr>
        </p:nvSpPr>
        <p:spPr>
          <a:xfrm>
            <a:off x="838200" y="2874917"/>
            <a:ext cx="105156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2163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390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E74A7-3F24-4D20-B6B2-A2B79D76806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155FFC-5842-4FF0-9B51-8C8B23F369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CD33A3-206E-49BB-8D42-11988398BCAF}"/>
              </a:ext>
            </a:extLst>
          </p:cNvPr>
          <p:cNvSpPr>
            <a:spLocks noGrp="1"/>
          </p:cNvSpPr>
          <p:nvPr>
            <p:ph type="dt" sz="half" idx="10"/>
          </p:nvPr>
        </p:nvSpPr>
        <p:spPr/>
        <p:txBody>
          <a:bodyPr/>
          <a:lstStyle/>
          <a:p>
            <a:fld id="{BFC1D81B-885A-40F5-B207-C90712E8C08E}" type="datetimeFigureOut">
              <a:rPr lang="en-GB" smtClean="0"/>
              <a:t>21/05/2020</a:t>
            </a:fld>
            <a:endParaRPr lang="en-GB"/>
          </a:p>
        </p:txBody>
      </p:sp>
      <p:sp>
        <p:nvSpPr>
          <p:cNvPr id="5" name="Footer Placeholder 4">
            <a:extLst>
              <a:ext uri="{FF2B5EF4-FFF2-40B4-BE49-F238E27FC236}">
                <a16:creationId xmlns:a16="http://schemas.microsoft.com/office/drawing/2014/main" id="{66F71B8A-0513-402E-BD4E-E61BE5CA68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9C9946-3129-40B3-8AF1-27D82A896BC1}"/>
              </a:ext>
            </a:extLst>
          </p:cNvPr>
          <p:cNvSpPr>
            <a:spLocks noGrp="1"/>
          </p:cNvSpPr>
          <p:nvPr>
            <p:ph type="sldNum" sz="quarter" idx="12"/>
          </p:nvPr>
        </p:nvSpPr>
        <p:spPr/>
        <p:txBody>
          <a:bodyPr/>
          <a:lstStyle/>
          <a:p>
            <a:fld id="{0D41A6FE-E260-4B62-B7F7-FB7163588F34}" type="slidenum">
              <a:rPr lang="en-GB" smtClean="0"/>
              <a:t>‹#›</a:t>
            </a:fld>
            <a:endParaRPr lang="en-GB"/>
          </a:p>
        </p:txBody>
      </p:sp>
    </p:spTree>
    <p:extLst>
      <p:ext uri="{BB962C8B-B14F-4D97-AF65-F5344CB8AC3E}">
        <p14:creationId xmlns:p14="http://schemas.microsoft.com/office/powerpoint/2010/main" val="445715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26516-C07B-4661-A3D1-7A6AB81860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402139-8B4E-42BD-B0E0-34F5D18F97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9DE9FB-D461-4E5F-9E39-01C592DE0F3A}"/>
              </a:ext>
            </a:extLst>
          </p:cNvPr>
          <p:cNvSpPr>
            <a:spLocks noGrp="1"/>
          </p:cNvSpPr>
          <p:nvPr>
            <p:ph type="dt" sz="half" idx="10"/>
          </p:nvPr>
        </p:nvSpPr>
        <p:spPr/>
        <p:txBody>
          <a:bodyPr/>
          <a:lstStyle/>
          <a:p>
            <a:fld id="{BFC1D81B-885A-40F5-B207-C90712E8C08E}" type="datetimeFigureOut">
              <a:rPr lang="en-GB" smtClean="0"/>
              <a:t>21/05/2020</a:t>
            </a:fld>
            <a:endParaRPr lang="en-GB"/>
          </a:p>
        </p:txBody>
      </p:sp>
      <p:sp>
        <p:nvSpPr>
          <p:cNvPr id="5" name="Footer Placeholder 4">
            <a:extLst>
              <a:ext uri="{FF2B5EF4-FFF2-40B4-BE49-F238E27FC236}">
                <a16:creationId xmlns:a16="http://schemas.microsoft.com/office/drawing/2014/main" id="{38BA0CE7-63D7-4C30-9D74-5AEE6BB238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9806B6-65FD-4C40-A6D3-DF9A7F0F2BF3}"/>
              </a:ext>
            </a:extLst>
          </p:cNvPr>
          <p:cNvSpPr>
            <a:spLocks noGrp="1"/>
          </p:cNvSpPr>
          <p:nvPr>
            <p:ph type="sldNum" sz="quarter" idx="12"/>
          </p:nvPr>
        </p:nvSpPr>
        <p:spPr/>
        <p:txBody>
          <a:bodyPr/>
          <a:lstStyle/>
          <a:p>
            <a:fld id="{0D41A6FE-E260-4B62-B7F7-FB7163588F34}" type="slidenum">
              <a:rPr lang="en-GB" smtClean="0"/>
              <a:t>‹#›</a:t>
            </a:fld>
            <a:endParaRPr lang="en-GB"/>
          </a:p>
        </p:txBody>
      </p:sp>
    </p:spTree>
    <p:extLst>
      <p:ext uri="{BB962C8B-B14F-4D97-AF65-F5344CB8AC3E}">
        <p14:creationId xmlns:p14="http://schemas.microsoft.com/office/powerpoint/2010/main" val="1739520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64B02-071D-4CCE-81AE-6B64DC482C8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67F6C-ECA1-4F7E-833D-ADF69BF3E2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DDCDD0F-687C-41A5-A6F4-2FEDFF86DA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169F3DE-E356-4073-985E-9CA67BAC5553}"/>
              </a:ext>
            </a:extLst>
          </p:cNvPr>
          <p:cNvSpPr>
            <a:spLocks noGrp="1"/>
          </p:cNvSpPr>
          <p:nvPr>
            <p:ph type="dt" sz="half" idx="10"/>
          </p:nvPr>
        </p:nvSpPr>
        <p:spPr/>
        <p:txBody>
          <a:bodyPr/>
          <a:lstStyle/>
          <a:p>
            <a:fld id="{BFC1D81B-885A-40F5-B207-C90712E8C08E}" type="datetimeFigureOut">
              <a:rPr lang="en-GB" smtClean="0"/>
              <a:t>21/05/2020</a:t>
            </a:fld>
            <a:endParaRPr lang="en-GB"/>
          </a:p>
        </p:txBody>
      </p:sp>
      <p:sp>
        <p:nvSpPr>
          <p:cNvPr id="6" name="Footer Placeholder 5">
            <a:extLst>
              <a:ext uri="{FF2B5EF4-FFF2-40B4-BE49-F238E27FC236}">
                <a16:creationId xmlns:a16="http://schemas.microsoft.com/office/drawing/2014/main" id="{FC6346C9-AD71-4BB9-9FD5-823F100A26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B863B9-E1B4-43D1-A387-30A2D9D988C8}"/>
              </a:ext>
            </a:extLst>
          </p:cNvPr>
          <p:cNvSpPr>
            <a:spLocks noGrp="1"/>
          </p:cNvSpPr>
          <p:nvPr>
            <p:ph type="sldNum" sz="quarter" idx="12"/>
          </p:nvPr>
        </p:nvSpPr>
        <p:spPr/>
        <p:txBody>
          <a:bodyPr/>
          <a:lstStyle/>
          <a:p>
            <a:fld id="{0D41A6FE-E260-4B62-B7F7-FB7163588F34}" type="slidenum">
              <a:rPr lang="en-GB" smtClean="0"/>
              <a:t>‹#›</a:t>
            </a:fld>
            <a:endParaRPr lang="en-GB"/>
          </a:p>
        </p:txBody>
      </p:sp>
    </p:spTree>
    <p:extLst>
      <p:ext uri="{BB962C8B-B14F-4D97-AF65-F5344CB8AC3E}">
        <p14:creationId xmlns:p14="http://schemas.microsoft.com/office/powerpoint/2010/main" val="3704306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7F105-3958-4FE8-B766-3902A6C0776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F70F551-74F6-4DF0-B71B-9CB0F2F29C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7EE1E7-273A-4F65-A454-F99A548D02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B24909-B7D3-41A7-BABD-60E746C4E0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86639A-57B9-4DFB-A396-4E84E9A747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4E6D5AD-ECA3-4B10-AA78-4CE7D79F5022}"/>
              </a:ext>
            </a:extLst>
          </p:cNvPr>
          <p:cNvSpPr>
            <a:spLocks noGrp="1"/>
          </p:cNvSpPr>
          <p:nvPr>
            <p:ph type="dt" sz="half" idx="10"/>
          </p:nvPr>
        </p:nvSpPr>
        <p:spPr/>
        <p:txBody>
          <a:bodyPr/>
          <a:lstStyle/>
          <a:p>
            <a:fld id="{BFC1D81B-885A-40F5-B207-C90712E8C08E}" type="datetimeFigureOut">
              <a:rPr lang="en-GB" smtClean="0"/>
              <a:t>21/05/2020</a:t>
            </a:fld>
            <a:endParaRPr lang="en-GB"/>
          </a:p>
        </p:txBody>
      </p:sp>
      <p:sp>
        <p:nvSpPr>
          <p:cNvPr id="8" name="Footer Placeholder 7">
            <a:extLst>
              <a:ext uri="{FF2B5EF4-FFF2-40B4-BE49-F238E27FC236}">
                <a16:creationId xmlns:a16="http://schemas.microsoft.com/office/drawing/2014/main" id="{1B326770-6BF0-4488-B254-9B93835D10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AF6FC0B-3FF9-4AAF-8DB3-4AE132AD15F0}"/>
              </a:ext>
            </a:extLst>
          </p:cNvPr>
          <p:cNvSpPr>
            <a:spLocks noGrp="1"/>
          </p:cNvSpPr>
          <p:nvPr>
            <p:ph type="sldNum" sz="quarter" idx="12"/>
          </p:nvPr>
        </p:nvSpPr>
        <p:spPr/>
        <p:txBody>
          <a:bodyPr/>
          <a:lstStyle/>
          <a:p>
            <a:fld id="{0D41A6FE-E260-4B62-B7F7-FB7163588F34}" type="slidenum">
              <a:rPr lang="en-GB" smtClean="0"/>
              <a:t>‹#›</a:t>
            </a:fld>
            <a:endParaRPr lang="en-GB"/>
          </a:p>
        </p:txBody>
      </p:sp>
    </p:spTree>
    <p:extLst>
      <p:ext uri="{BB962C8B-B14F-4D97-AF65-F5344CB8AC3E}">
        <p14:creationId xmlns:p14="http://schemas.microsoft.com/office/powerpoint/2010/main" val="3225060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D8FC8-1C9D-4BF3-A7FC-113B9E9A14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D211738-9758-4763-8585-B4C0170BA79B}"/>
              </a:ext>
            </a:extLst>
          </p:cNvPr>
          <p:cNvSpPr>
            <a:spLocks noGrp="1"/>
          </p:cNvSpPr>
          <p:nvPr>
            <p:ph type="dt" sz="half" idx="10"/>
          </p:nvPr>
        </p:nvSpPr>
        <p:spPr/>
        <p:txBody>
          <a:bodyPr/>
          <a:lstStyle/>
          <a:p>
            <a:fld id="{BFC1D81B-885A-40F5-B207-C90712E8C08E}" type="datetimeFigureOut">
              <a:rPr lang="en-GB" smtClean="0"/>
              <a:t>21/05/2020</a:t>
            </a:fld>
            <a:endParaRPr lang="en-GB"/>
          </a:p>
        </p:txBody>
      </p:sp>
      <p:sp>
        <p:nvSpPr>
          <p:cNvPr id="4" name="Footer Placeholder 3">
            <a:extLst>
              <a:ext uri="{FF2B5EF4-FFF2-40B4-BE49-F238E27FC236}">
                <a16:creationId xmlns:a16="http://schemas.microsoft.com/office/drawing/2014/main" id="{56A513D7-5DE8-4A5C-9365-2C227E1F345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204C291-2DE0-4071-8EB3-406F6FD5E013}"/>
              </a:ext>
            </a:extLst>
          </p:cNvPr>
          <p:cNvSpPr>
            <a:spLocks noGrp="1"/>
          </p:cNvSpPr>
          <p:nvPr>
            <p:ph type="sldNum" sz="quarter" idx="12"/>
          </p:nvPr>
        </p:nvSpPr>
        <p:spPr/>
        <p:txBody>
          <a:bodyPr/>
          <a:lstStyle/>
          <a:p>
            <a:fld id="{0D41A6FE-E260-4B62-B7F7-FB7163588F34}" type="slidenum">
              <a:rPr lang="en-GB" smtClean="0"/>
              <a:t>‹#›</a:t>
            </a:fld>
            <a:endParaRPr lang="en-GB"/>
          </a:p>
        </p:txBody>
      </p:sp>
    </p:spTree>
    <p:extLst>
      <p:ext uri="{BB962C8B-B14F-4D97-AF65-F5344CB8AC3E}">
        <p14:creationId xmlns:p14="http://schemas.microsoft.com/office/powerpoint/2010/main" val="227489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A2C59C-3EFD-419E-AEF6-F90AD7B0C500}"/>
              </a:ext>
            </a:extLst>
          </p:cNvPr>
          <p:cNvSpPr>
            <a:spLocks noGrp="1"/>
          </p:cNvSpPr>
          <p:nvPr>
            <p:ph type="dt" sz="half" idx="10"/>
          </p:nvPr>
        </p:nvSpPr>
        <p:spPr/>
        <p:txBody>
          <a:bodyPr/>
          <a:lstStyle/>
          <a:p>
            <a:fld id="{BFC1D81B-885A-40F5-B207-C90712E8C08E}" type="datetimeFigureOut">
              <a:rPr lang="en-GB" smtClean="0"/>
              <a:t>21/05/2020</a:t>
            </a:fld>
            <a:endParaRPr lang="en-GB"/>
          </a:p>
        </p:txBody>
      </p:sp>
      <p:sp>
        <p:nvSpPr>
          <p:cNvPr id="3" name="Footer Placeholder 2">
            <a:extLst>
              <a:ext uri="{FF2B5EF4-FFF2-40B4-BE49-F238E27FC236}">
                <a16:creationId xmlns:a16="http://schemas.microsoft.com/office/drawing/2014/main" id="{DD6DA312-5B7F-4504-86F2-8C063DAA63D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D07C26E-6299-4571-BBD7-7D684CBC83CD}"/>
              </a:ext>
            </a:extLst>
          </p:cNvPr>
          <p:cNvSpPr>
            <a:spLocks noGrp="1"/>
          </p:cNvSpPr>
          <p:nvPr>
            <p:ph type="sldNum" sz="quarter" idx="12"/>
          </p:nvPr>
        </p:nvSpPr>
        <p:spPr/>
        <p:txBody>
          <a:bodyPr/>
          <a:lstStyle/>
          <a:p>
            <a:fld id="{0D41A6FE-E260-4B62-B7F7-FB7163588F34}" type="slidenum">
              <a:rPr lang="en-GB" smtClean="0"/>
              <a:t>‹#›</a:t>
            </a:fld>
            <a:endParaRPr lang="en-GB"/>
          </a:p>
        </p:txBody>
      </p:sp>
    </p:spTree>
    <p:extLst>
      <p:ext uri="{BB962C8B-B14F-4D97-AF65-F5344CB8AC3E}">
        <p14:creationId xmlns:p14="http://schemas.microsoft.com/office/powerpoint/2010/main" val="3330828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E5D2C-96BB-45B8-BAD2-F0BF3B32DE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31DAAF6-3043-458E-A511-F05ADE72B9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802BCCB-EDCF-48E8-8354-3158E7F657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C8C05-ABE5-4992-A105-C50F0CFC20D6}"/>
              </a:ext>
            </a:extLst>
          </p:cNvPr>
          <p:cNvSpPr>
            <a:spLocks noGrp="1"/>
          </p:cNvSpPr>
          <p:nvPr>
            <p:ph type="dt" sz="half" idx="10"/>
          </p:nvPr>
        </p:nvSpPr>
        <p:spPr/>
        <p:txBody>
          <a:bodyPr/>
          <a:lstStyle/>
          <a:p>
            <a:fld id="{BFC1D81B-885A-40F5-B207-C90712E8C08E}" type="datetimeFigureOut">
              <a:rPr lang="en-GB" smtClean="0"/>
              <a:t>21/05/2020</a:t>
            </a:fld>
            <a:endParaRPr lang="en-GB"/>
          </a:p>
        </p:txBody>
      </p:sp>
      <p:sp>
        <p:nvSpPr>
          <p:cNvPr id="6" name="Footer Placeholder 5">
            <a:extLst>
              <a:ext uri="{FF2B5EF4-FFF2-40B4-BE49-F238E27FC236}">
                <a16:creationId xmlns:a16="http://schemas.microsoft.com/office/drawing/2014/main" id="{DECA8702-6B9A-4B89-AA10-920740BEC8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3F62D-6409-4FC2-96A8-8868B0F2C1E7}"/>
              </a:ext>
            </a:extLst>
          </p:cNvPr>
          <p:cNvSpPr>
            <a:spLocks noGrp="1"/>
          </p:cNvSpPr>
          <p:nvPr>
            <p:ph type="sldNum" sz="quarter" idx="12"/>
          </p:nvPr>
        </p:nvSpPr>
        <p:spPr/>
        <p:txBody>
          <a:bodyPr/>
          <a:lstStyle/>
          <a:p>
            <a:fld id="{0D41A6FE-E260-4B62-B7F7-FB7163588F34}" type="slidenum">
              <a:rPr lang="en-GB" smtClean="0"/>
              <a:t>‹#›</a:t>
            </a:fld>
            <a:endParaRPr lang="en-GB"/>
          </a:p>
        </p:txBody>
      </p:sp>
    </p:spTree>
    <p:extLst>
      <p:ext uri="{BB962C8B-B14F-4D97-AF65-F5344CB8AC3E}">
        <p14:creationId xmlns:p14="http://schemas.microsoft.com/office/powerpoint/2010/main" val="2381761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4B178-283C-4EEB-9B63-7D6208CD7E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D8D8528-CB0A-466C-B191-145157D850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37AD3F0-16CA-4E70-B4C2-2734052F17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FF3FD7-261D-4573-8750-196C2FB47ADE}"/>
              </a:ext>
            </a:extLst>
          </p:cNvPr>
          <p:cNvSpPr>
            <a:spLocks noGrp="1"/>
          </p:cNvSpPr>
          <p:nvPr>
            <p:ph type="dt" sz="half" idx="10"/>
          </p:nvPr>
        </p:nvSpPr>
        <p:spPr/>
        <p:txBody>
          <a:bodyPr/>
          <a:lstStyle/>
          <a:p>
            <a:fld id="{BFC1D81B-885A-40F5-B207-C90712E8C08E}" type="datetimeFigureOut">
              <a:rPr lang="en-GB" smtClean="0"/>
              <a:t>21/05/2020</a:t>
            </a:fld>
            <a:endParaRPr lang="en-GB"/>
          </a:p>
        </p:txBody>
      </p:sp>
      <p:sp>
        <p:nvSpPr>
          <p:cNvPr id="6" name="Footer Placeholder 5">
            <a:extLst>
              <a:ext uri="{FF2B5EF4-FFF2-40B4-BE49-F238E27FC236}">
                <a16:creationId xmlns:a16="http://schemas.microsoft.com/office/drawing/2014/main" id="{47E0C5D5-C556-44EC-BA62-78FAC0C1E4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A1942D-4CC6-4350-B1A2-DB4FEF117DD9}"/>
              </a:ext>
            </a:extLst>
          </p:cNvPr>
          <p:cNvSpPr>
            <a:spLocks noGrp="1"/>
          </p:cNvSpPr>
          <p:nvPr>
            <p:ph type="sldNum" sz="quarter" idx="12"/>
          </p:nvPr>
        </p:nvSpPr>
        <p:spPr/>
        <p:txBody>
          <a:bodyPr/>
          <a:lstStyle/>
          <a:p>
            <a:fld id="{0D41A6FE-E260-4B62-B7F7-FB7163588F34}" type="slidenum">
              <a:rPr lang="en-GB" smtClean="0"/>
              <a:t>‹#›</a:t>
            </a:fld>
            <a:endParaRPr lang="en-GB"/>
          </a:p>
        </p:txBody>
      </p:sp>
    </p:spTree>
    <p:extLst>
      <p:ext uri="{BB962C8B-B14F-4D97-AF65-F5344CB8AC3E}">
        <p14:creationId xmlns:p14="http://schemas.microsoft.com/office/powerpoint/2010/main" val="230686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7EFC89-3A93-4B40-9BED-E1CF270EB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9ACEC6-23F7-4E15-9C46-0C1F5CD068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00676F-C2B2-44D5-B8C4-373EF7FAD2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C1D81B-885A-40F5-B207-C90712E8C08E}" type="datetimeFigureOut">
              <a:rPr lang="en-GB" smtClean="0"/>
              <a:t>21/05/2020</a:t>
            </a:fld>
            <a:endParaRPr lang="en-GB"/>
          </a:p>
        </p:txBody>
      </p:sp>
      <p:sp>
        <p:nvSpPr>
          <p:cNvPr id="5" name="Footer Placeholder 4">
            <a:extLst>
              <a:ext uri="{FF2B5EF4-FFF2-40B4-BE49-F238E27FC236}">
                <a16:creationId xmlns:a16="http://schemas.microsoft.com/office/drawing/2014/main" id="{B34185E3-7E88-495A-99AA-9892A20736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FD910A4-8D6C-468F-8764-4DC6374DB4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41A6FE-E260-4B62-B7F7-FB7163588F34}" type="slidenum">
              <a:rPr lang="en-GB" smtClean="0"/>
              <a:t>‹#›</a:t>
            </a:fld>
            <a:endParaRPr lang="en-GB"/>
          </a:p>
        </p:txBody>
      </p:sp>
    </p:spTree>
    <p:extLst>
      <p:ext uri="{BB962C8B-B14F-4D97-AF65-F5344CB8AC3E}">
        <p14:creationId xmlns:p14="http://schemas.microsoft.com/office/powerpoint/2010/main" val="4092999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54051" y="695325"/>
            <a:ext cx="10883900"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54051" y="1957388"/>
            <a:ext cx="10883900"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97043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BA45B7-3FAA-4DC3-A311-04263A078E5A}"/>
              </a:ext>
            </a:extLst>
          </p:cNvPr>
          <p:cNvPicPr>
            <a:picLocks noChangeAspect="1"/>
          </p:cNvPicPr>
          <p:nvPr/>
        </p:nvPicPr>
        <p:blipFill rotWithShape="1">
          <a:blip r:embed="rId2"/>
          <a:srcRect l="4075" t="14792" r="22522" b="8125"/>
          <a:stretch/>
        </p:blipFill>
        <p:spPr>
          <a:xfrm>
            <a:off x="1650206" y="78581"/>
            <a:ext cx="9272588" cy="6491690"/>
          </a:xfrm>
          <a:prstGeom prst="rect">
            <a:avLst/>
          </a:prstGeom>
        </p:spPr>
      </p:pic>
    </p:spTree>
    <p:extLst>
      <p:ext uri="{BB962C8B-B14F-4D97-AF65-F5344CB8AC3E}">
        <p14:creationId xmlns:p14="http://schemas.microsoft.com/office/powerpoint/2010/main" val="3477343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8"/>
          <p:cNvGrpSpPr>
            <a:grpSpLocks/>
          </p:cNvGrpSpPr>
          <p:nvPr/>
        </p:nvGrpSpPr>
        <p:grpSpPr bwMode="auto">
          <a:xfrm>
            <a:off x="2724151" y="2767014"/>
            <a:ext cx="6734175" cy="2289175"/>
            <a:chOff x="537498" y="2050896"/>
            <a:chExt cx="7834895" cy="2663979"/>
          </a:xfrm>
        </p:grpSpPr>
        <p:pic>
          <p:nvPicPr>
            <p:cNvPr id="14362" name="Picture 1"/>
            <p:cNvPicPr>
              <a:picLocks noChangeAspect="1"/>
            </p:cNvPicPr>
            <p:nvPr/>
          </p:nvPicPr>
          <p:blipFill>
            <a:blip r:embed="rId2">
              <a:extLst>
                <a:ext uri="{28A0092B-C50C-407E-A947-70E740481C1C}">
                  <a14:useLocalDpi xmlns:a14="http://schemas.microsoft.com/office/drawing/2010/main" val="0"/>
                </a:ext>
              </a:extLst>
            </a:blip>
            <a:srcRect b="56837"/>
            <a:stretch>
              <a:fillRect/>
            </a:stretch>
          </p:blipFill>
          <p:spPr bwMode="auto">
            <a:xfrm>
              <a:off x="2920992" y="2050896"/>
              <a:ext cx="2879758" cy="265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3"/>
            <p:cNvPicPr>
              <a:picLocks noChangeAspect="1"/>
            </p:cNvPicPr>
            <p:nvPr/>
          </p:nvPicPr>
          <p:blipFill>
            <a:blip r:embed="rId3">
              <a:extLst>
                <a:ext uri="{28A0092B-C50C-407E-A947-70E740481C1C}">
                  <a14:useLocalDpi xmlns:a14="http://schemas.microsoft.com/office/drawing/2010/main" val="0"/>
                </a:ext>
              </a:extLst>
            </a:blip>
            <a:srcRect b="56837"/>
            <a:stretch>
              <a:fillRect/>
            </a:stretch>
          </p:blipFill>
          <p:spPr bwMode="auto">
            <a:xfrm>
              <a:off x="4559166" y="2050896"/>
              <a:ext cx="2270311" cy="265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5"/>
            <p:cNvPicPr>
              <a:picLocks noChangeAspect="1"/>
            </p:cNvPicPr>
            <p:nvPr/>
          </p:nvPicPr>
          <p:blipFill>
            <a:blip r:embed="rId4">
              <a:extLst>
                <a:ext uri="{28A0092B-C50C-407E-A947-70E740481C1C}">
                  <a14:useLocalDpi xmlns:a14="http://schemas.microsoft.com/office/drawing/2010/main" val="0"/>
                </a:ext>
              </a:extLst>
            </a:blip>
            <a:srcRect r="6348" b="56837"/>
            <a:stretch>
              <a:fillRect/>
            </a:stretch>
          </p:blipFill>
          <p:spPr bwMode="auto">
            <a:xfrm>
              <a:off x="1339156" y="2050896"/>
              <a:ext cx="2861370" cy="265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Picture 6"/>
            <p:cNvPicPr>
              <a:picLocks noChangeAspect="1"/>
            </p:cNvPicPr>
            <p:nvPr/>
          </p:nvPicPr>
          <p:blipFill>
            <a:blip r:embed="rId5">
              <a:extLst>
                <a:ext uri="{28A0092B-C50C-407E-A947-70E740481C1C}">
                  <a14:useLocalDpi xmlns:a14="http://schemas.microsoft.com/office/drawing/2010/main" val="0"/>
                </a:ext>
              </a:extLst>
            </a:blip>
            <a:srcRect b="33073"/>
            <a:stretch>
              <a:fillRect/>
            </a:stretch>
          </p:blipFill>
          <p:spPr bwMode="auto">
            <a:xfrm>
              <a:off x="5883948" y="2063092"/>
              <a:ext cx="2488445" cy="265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Picture 7"/>
            <p:cNvPicPr>
              <a:picLocks noChangeAspect="1"/>
            </p:cNvPicPr>
            <p:nvPr/>
          </p:nvPicPr>
          <p:blipFill>
            <a:blip r:embed="rId6">
              <a:extLst>
                <a:ext uri="{28A0092B-C50C-407E-A947-70E740481C1C}">
                  <a14:useLocalDpi xmlns:a14="http://schemas.microsoft.com/office/drawing/2010/main" val="0"/>
                </a:ext>
              </a:extLst>
            </a:blip>
            <a:srcRect t="2" b="29732"/>
            <a:stretch>
              <a:fillRect/>
            </a:stretch>
          </p:blipFill>
          <p:spPr bwMode="auto">
            <a:xfrm flipH="1">
              <a:off x="537498" y="2149312"/>
              <a:ext cx="1607241" cy="25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a:grpSpLocks/>
          </p:cNvGrpSpPr>
          <p:nvPr/>
        </p:nvGrpSpPr>
        <p:grpSpPr bwMode="auto">
          <a:xfrm>
            <a:off x="2279651" y="4929189"/>
            <a:ext cx="7121525" cy="1298575"/>
            <a:chOff x="755650" y="4744995"/>
            <a:chExt cx="7121525" cy="1298651"/>
          </a:xfrm>
        </p:grpSpPr>
        <p:sp>
          <p:nvSpPr>
            <p:cNvPr id="15" name="Rectangle 14"/>
            <p:cNvSpPr/>
            <p:nvPr/>
          </p:nvSpPr>
          <p:spPr>
            <a:xfrm>
              <a:off x="755650" y="4744995"/>
              <a:ext cx="7121525" cy="471515"/>
            </a:xfrm>
            <a:prstGeom prst="rect">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6" name="Rectangle 15"/>
            <p:cNvSpPr/>
            <p:nvPr/>
          </p:nvSpPr>
          <p:spPr>
            <a:xfrm>
              <a:off x="755650" y="5213334"/>
              <a:ext cx="7121525" cy="830312"/>
            </a:xfrm>
            <a:prstGeom prst="rect">
              <a:avLst/>
            </a:prstGeom>
            <a:solidFill>
              <a:srgbClr val="F8CA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4360" name="Rectangle 16"/>
            <p:cNvSpPr>
              <a:spLocks noChangeArrowheads="1"/>
            </p:cNvSpPr>
            <p:nvPr/>
          </p:nvSpPr>
          <p:spPr bwMode="auto">
            <a:xfrm>
              <a:off x="939114" y="5290978"/>
              <a:ext cx="5626443" cy="69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fontAlgn="base">
                <a:lnSpc>
                  <a:spcPct val="100000"/>
                </a:lnSpc>
                <a:spcBef>
                  <a:spcPct val="0"/>
                </a:spcBef>
                <a:spcAft>
                  <a:spcPct val="0"/>
                </a:spcAft>
                <a:buNone/>
              </a:pPr>
              <a:r>
                <a:rPr lang="en-GB" altLang="en-US"/>
                <a:t>Why was it necessary for the disciples to be able to speak different languages to spread God’s message?</a:t>
              </a:r>
            </a:p>
          </p:txBody>
        </p:sp>
        <p:sp>
          <p:nvSpPr>
            <p:cNvPr id="14361" name="Rectangle 17"/>
            <p:cNvSpPr>
              <a:spLocks noChangeArrowheads="1"/>
            </p:cNvSpPr>
            <p:nvPr/>
          </p:nvSpPr>
          <p:spPr bwMode="auto">
            <a:xfrm>
              <a:off x="939115" y="4800384"/>
              <a:ext cx="5074508" cy="42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fontAlgn="base">
                <a:lnSpc>
                  <a:spcPct val="100000"/>
                </a:lnSpc>
                <a:spcBef>
                  <a:spcPct val="0"/>
                </a:spcBef>
                <a:spcAft>
                  <a:spcPct val="0"/>
                </a:spcAft>
                <a:buNone/>
              </a:pPr>
              <a:r>
                <a:rPr lang="en-GB" altLang="en-US"/>
                <a:t>Discuss It</a:t>
              </a:r>
            </a:p>
          </p:txBody>
        </p:sp>
      </p:grpSp>
      <p:sp>
        <p:nvSpPr>
          <p:cNvPr id="14340" name="Title 20"/>
          <p:cNvSpPr>
            <a:spLocks noGrp="1"/>
          </p:cNvSpPr>
          <p:nvPr>
            <p:ph type="title"/>
          </p:nvPr>
        </p:nvSpPr>
        <p:spPr>
          <a:xfrm>
            <a:off x="1981201" y="479426"/>
            <a:ext cx="8220075" cy="993775"/>
          </a:xfrm>
        </p:spPr>
        <p:txBody>
          <a:bodyPr/>
          <a:lstStyle/>
          <a:p>
            <a:pPr eaLnBrk="1" hangingPunct="1"/>
            <a:r>
              <a:rPr lang="en-GB" altLang="en-US" sz="3600"/>
              <a:t>Spreading God’s Message</a:t>
            </a:r>
          </a:p>
        </p:txBody>
      </p:sp>
      <p:sp>
        <p:nvSpPr>
          <p:cNvPr id="5" name="Rectangle 4"/>
          <p:cNvSpPr/>
          <p:nvPr/>
        </p:nvSpPr>
        <p:spPr>
          <a:xfrm>
            <a:off x="2279650" y="1274763"/>
            <a:ext cx="7740650" cy="684212"/>
          </a:xfrm>
          <a:prstGeom prst="rect">
            <a:avLst/>
          </a:prstGeom>
        </p:spPr>
        <p:txBody>
          <a:bodyPr lIns="0" tIns="72000" rIns="0" bIns="72000">
            <a:spAutoFit/>
          </a:bodyPr>
          <a:lstStyle/>
          <a:p>
            <a:pPr>
              <a:defRPr/>
            </a:pPr>
            <a:r>
              <a:rPr lang="en-GB" sz="1750" dirty="0">
                <a:solidFill>
                  <a:srgbClr val="1C1C1C"/>
                </a:solidFill>
                <a:latin typeface="Twinkl" pitchFamily="50" charset="0"/>
              </a:rPr>
              <a:t>Suddenly, the disciples realised they could speak different languages! The Holy Spirit enabled them to speak different languages and they were amazed!</a:t>
            </a:r>
          </a:p>
        </p:txBody>
      </p:sp>
      <p:pic>
        <p:nvPicPr>
          <p:cNvPr id="19" name="Flam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61426" y="4664075"/>
            <a:ext cx="1179513"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a:grpSpLocks/>
          </p:cNvGrpSpPr>
          <p:nvPr/>
        </p:nvGrpSpPr>
        <p:grpSpPr bwMode="auto">
          <a:xfrm>
            <a:off x="2279650" y="2170113"/>
            <a:ext cx="1397000" cy="633412"/>
            <a:chOff x="755650" y="2170293"/>
            <a:chExt cx="1397000" cy="633592"/>
          </a:xfrm>
        </p:grpSpPr>
        <p:sp>
          <p:nvSpPr>
            <p:cNvPr id="10" name="Rectangular Callout 9"/>
            <p:cNvSpPr/>
            <p:nvPr/>
          </p:nvSpPr>
          <p:spPr>
            <a:xfrm>
              <a:off x="755650" y="2170293"/>
              <a:ext cx="1397000" cy="633592"/>
            </a:xfrm>
            <a:prstGeom prst="wedgeRectCallout">
              <a:avLst>
                <a:gd name="adj1" fmla="val -5833"/>
                <a:gd name="adj2" fmla="val 100084"/>
              </a:avLst>
            </a:prstGeom>
            <a:solidFill>
              <a:schemeClr val="bg1"/>
            </a:solidFill>
            <a:ln w="19050">
              <a:solidFill>
                <a:srgbClr val="A9906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25" name="Rectangle 24"/>
            <p:cNvSpPr/>
            <p:nvPr/>
          </p:nvSpPr>
          <p:spPr>
            <a:xfrm>
              <a:off x="958850" y="2279861"/>
              <a:ext cx="1012825" cy="414456"/>
            </a:xfrm>
            <a:prstGeom prst="rect">
              <a:avLst/>
            </a:prstGeom>
          </p:spPr>
          <p:txBody>
            <a:bodyPr lIns="0" tIns="72000" rIns="0" bIns="72000">
              <a:spAutoFit/>
            </a:bodyPr>
            <a:lstStyle/>
            <a:p>
              <a:pPr algn="ctr">
                <a:defRPr/>
              </a:pPr>
              <a:r>
                <a:rPr lang="en-GB" sz="1750" dirty="0">
                  <a:solidFill>
                    <a:srgbClr val="1C1C1C"/>
                  </a:solidFill>
                  <a:latin typeface="Twinkl" pitchFamily="50" charset="0"/>
                </a:rPr>
                <a:t>Bonjour!</a:t>
              </a:r>
            </a:p>
          </p:txBody>
        </p:sp>
      </p:grpSp>
      <p:grpSp>
        <p:nvGrpSpPr>
          <p:cNvPr id="12" name="Group 11"/>
          <p:cNvGrpSpPr>
            <a:grpSpLocks/>
          </p:cNvGrpSpPr>
          <p:nvPr/>
        </p:nvGrpSpPr>
        <p:grpSpPr bwMode="auto">
          <a:xfrm>
            <a:off x="3879850" y="2054226"/>
            <a:ext cx="1397000" cy="633413"/>
            <a:chOff x="2355335" y="2054059"/>
            <a:chExt cx="1397000" cy="633592"/>
          </a:xfrm>
        </p:grpSpPr>
        <p:sp>
          <p:nvSpPr>
            <p:cNvPr id="20" name="Rectangular Callout 19"/>
            <p:cNvSpPr/>
            <p:nvPr/>
          </p:nvSpPr>
          <p:spPr>
            <a:xfrm>
              <a:off x="2355335" y="2054059"/>
              <a:ext cx="1397000" cy="633592"/>
            </a:xfrm>
            <a:prstGeom prst="wedgeRectCallout">
              <a:avLst>
                <a:gd name="adj1" fmla="val -16060"/>
                <a:gd name="adj2" fmla="val 112111"/>
              </a:avLst>
            </a:prstGeom>
            <a:solidFill>
              <a:schemeClr val="bg1"/>
            </a:solidFill>
            <a:ln w="19050">
              <a:solidFill>
                <a:srgbClr val="91ABB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26" name="Rectangle 25"/>
            <p:cNvSpPr/>
            <p:nvPr/>
          </p:nvSpPr>
          <p:spPr>
            <a:xfrm>
              <a:off x="2604573" y="2138221"/>
              <a:ext cx="925512" cy="414454"/>
            </a:xfrm>
            <a:prstGeom prst="rect">
              <a:avLst/>
            </a:prstGeom>
          </p:spPr>
          <p:txBody>
            <a:bodyPr lIns="0" tIns="72000" rIns="0" bIns="72000">
              <a:spAutoFit/>
            </a:bodyPr>
            <a:lstStyle/>
            <a:p>
              <a:pPr algn="ctr">
                <a:defRPr/>
              </a:pPr>
              <a:r>
                <a:rPr lang="en-GB" sz="1750" dirty="0">
                  <a:solidFill>
                    <a:srgbClr val="1C1C1C"/>
                  </a:solidFill>
                  <a:latin typeface="Twinkl" pitchFamily="50" charset="0"/>
                </a:rPr>
                <a:t>Hej!</a:t>
              </a:r>
            </a:p>
          </p:txBody>
        </p:sp>
      </p:grpSp>
      <p:grpSp>
        <p:nvGrpSpPr>
          <p:cNvPr id="32" name="Group 31"/>
          <p:cNvGrpSpPr>
            <a:grpSpLocks/>
          </p:cNvGrpSpPr>
          <p:nvPr/>
        </p:nvGrpSpPr>
        <p:grpSpPr bwMode="auto">
          <a:xfrm>
            <a:off x="5481638" y="2044701"/>
            <a:ext cx="1397000" cy="633413"/>
            <a:chOff x="3958312" y="2043917"/>
            <a:chExt cx="1397000" cy="633592"/>
          </a:xfrm>
        </p:grpSpPr>
        <p:sp>
          <p:nvSpPr>
            <p:cNvPr id="22" name="Rectangular Callout 21"/>
            <p:cNvSpPr/>
            <p:nvPr/>
          </p:nvSpPr>
          <p:spPr>
            <a:xfrm flipH="1">
              <a:off x="3958312" y="2043917"/>
              <a:ext cx="1397000" cy="633592"/>
            </a:xfrm>
            <a:prstGeom prst="wedgeRectCallout">
              <a:avLst>
                <a:gd name="adj1" fmla="val -1742"/>
                <a:gd name="adj2" fmla="val 92568"/>
              </a:avLst>
            </a:prstGeom>
            <a:solidFill>
              <a:schemeClr val="bg1"/>
            </a:solidFill>
            <a:ln w="19050">
              <a:solidFill>
                <a:srgbClr val="9361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27" name="Rectangle 26"/>
            <p:cNvSpPr/>
            <p:nvPr/>
          </p:nvSpPr>
          <p:spPr>
            <a:xfrm>
              <a:off x="4185324" y="2137606"/>
              <a:ext cx="925513" cy="414454"/>
            </a:xfrm>
            <a:prstGeom prst="rect">
              <a:avLst/>
            </a:prstGeom>
          </p:spPr>
          <p:txBody>
            <a:bodyPr lIns="0" tIns="72000" rIns="0" bIns="72000">
              <a:spAutoFit/>
            </a:bodyPr>
            <a:lstStyle/>
            <a:p>
              <a:pPr algn="ctr">
                <a:defRPr/>
              </a:pPr>
              <a:r>
                <a:rPr lang="en-GB" sz="1750" dirty="0">
                  <a:solidFill>
                    <a:srgbClr val="1C1C1C"/>
                  </a:solidFill>
                  <a:latin typeface="Twinkl" pitchFamily="50" charset="0"/>
                </a:rPr>
                <a:t>Hola!</a:t>
              </a:r>
            </a:p>
          </p:txBody>
        </p:sp>
      </p:grpSp>
      <p:grpSp>
        <p:nvGrpSpPr>
          <p:cNvPr id="33" name="Group 32"/>
          <p:cNvGrpSpPr>
            <a:grpSpLocks/>
          </p:cNvGrpSpPr>
          <p:nvPr/>
        </p:nvGrpSpPr>
        <p:grpSpPr bwMode="auto">
          <a:xfrm>
            <a:off x="7156450" y="2044701"/>
            <a:ext cx="1397000" cy="633413"/>
            <a:chOff x="5632478" y="2043917"/>
            <a:chExt cx="1397000" cy="633592"/>
          </a:xfrm>
        </p:grpSpPr>
        <p:sp>
          <p:nvSpPr>
            <p:cNvPr id="23" name="Rectangular Callout 22"/>
            <p:cNvSpPr/>
            <p:nvPr/>
          </p:nvSpPr>
          <p:spPr>
            <a:xfrm flipH="1">
              <a:off x="5632478" y="2043917"/>
              <a:ext cx="1397000" cy="633592"/>
            </a:xfrm>
            <a:prstGeom prst="wedgeRectCallout">
              <a:avLst>
                <a:gd name="adj1" fmla="val 38485"/>
                <a:gd name="adj2" fmla="val 103091"/>
              </a:avLst>
            </a:prstGeom>
            <a:solidFill>
              <a:schemeClr val="bg1"/>
            </a:solidFill>
            <a:ln w="19050">
              <a:solidFill>
                <a:srgbClr val="8888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30" name="Rectangle 29"/>
            <p:cNvSpPr/>
            <p:nvPr/>
          </p:nvSpPr>
          <p:spPr>
            <a:xfrm>
              <a:off x="5781703" y="2136018"/>
              <a:ext cx="1093788" cy="414455"/>
            </a:xfrm>
            <a:prstGeom prst="rect">
              <a:avLst/>
            </a:prstGeom>
          </p:spPr>
          <p:txBody>
            <a:bodyPr lIns="0" tIns="72000" rIns="0" bIns="72000">
              <a:spAutoFit/>
            </a:bodyPr>
            <a:lstStyle/>
            <a:p>
              <a:pPr algn="ctr">
                <a:defRPr/>
              </a:pPr>
              <a:r>
                <a:rPr lang="el-GR" sz="1750" dirty="0">
                  <a:solidFill>
                    <a:srgbClr val="1C1C1C"/>
                  </a:solidFill>
                  <a:latin typeface="Arial" panose="020B0604020202020204" pitchFamily="34" charset="0"/>
                  <a:cs typeface="Arial" panose="020B0604020202020204" pitchFamily="34" charset="0"/>
                </a:rPr>
                <a:t>Γεια σου! </a:t>
              </a:r>
              <a:r>
                <a:rPr lang="en-GB" sz="1750" dirty="0">
                  <a:solidFill>
                    <a:srgbClr val="1C1C1C"/>
                  </a:solidFill>
                  <a:latin typeface="Arial" panose="020B0604020202020204" pitchFamily="34" charset="0"/>
                  <a:cs typeface="Arial" panose="020B0604020202020204" pitchFamily="34" charset="0"/>
                </a:rPr>
                <a:t> </a:t>
              </a:r>
            </a:p>
          </p:txBody>
        </p:sp>
      </p:grpSp>
      <p:grpSp>
        <p:nvGrpSpPr>
          <p:cNvPr id="34" name="Group 33"/>
          <p:cNvGrpSpPr>
            <a:grpSpLocks/>
          </p:cNvGrpSpPr>
          <p:nvPr/>
        </p:nvGrpSpPr>
        <p:grpSpPr bwMode="auto">
          <a:xfrm>
            <a:off x="8667750" y="2235201"/>
            <a:ext cx="1397000" cy="633413"/>
            <a:chOff x="7143523" y="2235468"/>
            <a:chExt cx="1397000" cy="633592"/>
          </a:xfrm>
        </p:grpSpPr>
        <p:sp>
          <p:nvSpPr>
            <p:cNvPr id="24" name="Rectangular Callout 23"/>
            <p:cNvSpPr/>
            <p:nvPr/>
          </p:nvSpPr>
          <p:spPr>
            <a:xfrm flipH="1">
              <a:off x="7143523" y="2235468"/>
              <a:ext cx="1397000" cy="633592"/>
            </a:xfrm>
            <a:prstGeom prst="wedgeRectCallout">
              <a:avLst>
                <a:gd name="adj1" fmla="val 50758"/>
                <a:gd name="adj2" fmla="val 104594"/>
              </a:avLst>
            </a:prstGeom>
            <a:solidFill>
              <a:schemeClr val="bg1"/>
            </a:solidFill>
            <a:ln w="19050">
              <a:solidFill>
                <a:srgbClr val="5767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31" name="Rectangle 30"/>
            <p:cNvSpPr/>
            <p:nvPr/>
          </p:nvSpPr>
          <p:spPr>
            <a:xfrm>
              <a:off x="7268936" y="2325982"/>
              <a:ext cx="1141412" cy="414454"/>
            </a:xfrm>
            <a:prstGeom prst="rect">
              <a:avLst/>
            </a:prstGeom>
          </p:spPr>
          <p:txBody>
            <a:bodyPr lIns="0" tIns="72000" rIns="0" bIns="72000">
              <a:spAutoFit/>
            </a:bodyPr>
            <a:lstStyle/>
            <a:p>
              <a:pPr algn="ctr">
                <a:defRPr/>
              </a:pPr>
              <a:r>
                <a:rPr lang="en-GB" sz="1750" dirty="0" err="1">
                  <a:solidFill>
                    <a:srgbClr val="1C1C1C"/>
                  </a:solidFill>
                  <a:latin typeface="Twinkl" pitchFamily="50" charset="0"/>
                </a:rPr>
                <a:t>Merhaba</a:t>
              </a:r>
              <a:r>
                <a:rPr lang="en-GB" sz="1750" dirty="0">
                  <a:solidFill>
                    <a:srgbClr val="1C1C1C"/>
                  </a:solidFill>
                  <a:latin typeface="Twinkl" pitchFamily="50" charset="0"/>
                </a:rPr>
                <a:t>!</a:t>
              </a:r>
            </a:p>
          </p:txBody>
        </p:sp>
      </p:grpSp>
    </p:spTree>
    <p:extLst>
      <p:ext uri="{BB962C8B-B14F-4D97-AF65-F5344CB8AC3E}">
        <p14:creationId xmlns:p14="http://schemas.microsoft.com/office/powerpoint/2010/main" val="4035122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22" presetClass="entr" presetSubtype="2"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right)">
                                      <p:cBhvr>
                                        <p:cTn id="33" dur="500"/>
                                        <p:tgtEl>
                                          <p:spTgt spid="14"/>
                                        </p:tgtEl>
                                      </p:cBhvr>
                                    </p:animEffect>
                                  </p:childTnLst>
                                </p:cTn>
                              </p:par>
                              <p:par>
                                <p:cTn id="34" presetID="10" presetClass="exit" presetSubtype="0" fill="hold" nodeType="withEffect">
                                  <p:stCondLst>
                                    <p:cond delay="100"/>
                                  </p:stCondLst>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childTnLst>
              </p:cTn>
              <p:nextCondLst>
                <p:cond evt="onClick" delay="0">
                  <p:tgtEl>
                    <p:spTgt spid="14"/>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271714" y="3763964"/>
            <a:ext cx="2060575" cy="471487"/>
          </a:xfrm>
          <a:prstGeom prst="rect">
            <a:avLst/>
          </a:prstGeom>
          <a:solidFill>
            <a:srgbClr val="94AF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2611439"/>
            <a:ext cx="5238750"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itle 20"/>
          <p:cNvSpPr>
            <a:spLocks noGrp="1"/>
          </p:cNvSpPr>
          <p:nvPr>
            <p:ph type="title"/>
          </p:nvPr>
        </p:nvSpPr>
        <p:spPr>
          <a:xfrm>
            <a:off x="1981201" y="479426"/>
            <a:ext cx="8220075" cy="993775"/>
          </a:xfrm>
        </p:spPr>
        <p:txBody>
          <a:bodyPr/>
          <a:lstStyle/>
          <a:p>
            <a:pPr eaLnBrk="1" hangingPunct="1"/>
            <a:r>
              <a:rPr lang="en-GB" altLang="en-US" sz="3600"/>
              <a:t>The Gift of the Holy Spirit</a:t>
            </a:r>
          </a:p>
        </p:txBody>
      </p:sp>
      <p:sp>
        <p:nvSpPr>
          <p:cNvPr id="5" name="Rectangle 4"/>
          <p:cNvSpPr>
            <a:spLocks noChangeArrowheads="1"/>
          </p:cNvSpPr>
          <p:nvPr/>
        </p:nvSpPr>
        <p:spPr bwMode="auto">
          <a:xfrm>
            <a:off x="2279650" y="1274764"/>
            <a:ext cx="774065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fontAlgn="base">
              <a:lnSpc>
                <a:spcPct val="100000"/>
              </a:lnSpc>
              <a:spcBef>
                <a:spcPct val="0"/>
              </a:spcBef>
              <a:spcAft>
                <a:spcPct val="0"/>
              </a:spcAft>
              <a:buNone/>
            </a:pPr>
            <a:r>
              <a:rPr lang="en-GB" altLang="en-US"/>
              <a:t>The disciples were talking away and their voices carried out into the streets. Jerusalem was full of people from many different countries at that time and they were amazed to realise that they could understand what the disciples were saying in their own language.</a:t>
            </a:r>
          </a:p>
        </p:txBody>
      </p:sp>
      <p:sp>
        <p:nvSpPr>
          <p:cNvPr id="4" name="Rectangle 3"/>
          <p:cNvSpPr>
            <a:spLocks noChangeArrowheads="1"/>
          </p:cNvSpPr>
          <p:nvPr/>
        </p:nvSpPr>
        <p:spPr bwMode="auto">
          <a:xfrm>
            <a:off x="2206625" y="2747964"/>
            <a:ext cx="17160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fontAlgn="base">
              <a:lnSpc>
                <a:spcPct val="100000"/>
              </a:lnSpc>
              <a:spcBef>
                <a:spcPct val="0"/>
              </a:spcBef>
              <a:spcAft>
                <a:spcPct val="0"/>
              </a:spcAft>
              <a:buNone/>
            </a:pPr>
            <a:r>
              <a:rPr lang="en-GB" altLang="en-US"/>
              <a:t>Peter appeared and spoke to the people:</a:t>
            </a:r>
          </a:p>
        </p:txBody>
      </p:sp>
      <p:grpSp>
        <p:nvGrpSpPr>
          <p:cNvPr id="22" name="Group 21"/>
          <p:cNvGrpSpPr>
            <a:grpSpLocks/>
          </p:cNvGrpSpPr>
          <p:nvPr/>
        </p:nvGrpSpPr>
        <p:grpSpPr bwMode="auto">
          <a:xfrm>
            <a:off x="2990851" y="1438276"/>
            <a:ext cx="6924675" cy="1662113"/>
            <a:chOff x="7232742" y="2277467"/>
            <a:chExt cx="1307780" cy="979495"/>
          </a:xfrm>
        </p:grpSpPr>
        <p:sp>
          <p:nvSpPr>
            <p:cNvPr id="23" name="Rectangular Callout 22"/>
            <p:cNvSpPr/>
            <p:nvPr/>
          </p:nvSpPr>
          <p:spPr>
            <a:xfrm flipH="1">
              <a:off x="7232742" y="2277467"/>
              <a:ext cx="1307780" cy="979495"/>
            </a:xfrm>
            <a:custGeom>
              <a:avLst/>
              <a:gdLst>
                <a:gd name="connsiteX0" fmla="*/ 0 w 6924675"/>
                <a:gd name="connsiteY0" fmla="*/ 0 h 1075062"/>
                <a:gd name="connsiteX1" fmla="*/ 4039394 w 6924675"/>
                <a:gd name="connsiteY1" fmla="*/ 0 h 1075062"/>
                <a:gd name="connsiteX2" fmla="*/ 4039394 w 6924675"/>
                <a:gd name="connsiteY2" fmla="*/ 0 h 1075062"/>
                <a:gd name="connsiteX3" fmla="*/ 5770563 w 6924675"/>
                <a:gd name="connsiteY3" fmla="*/ 0 h 1075062"/>
                <a:gd name="connsiteX4" fmla="*/ 6924675 w 6924675"/>
                <a:gd name="connsiteY4" fmla="*/ 0 h 1075062"/>
                <a:gd name="connsiteX5" fmla="*/ 6924675 w 6924675"/>
                <a:gd name="connsiteY5" fmla="*/ 627120 h 1075062"/>
                <a:gd name="connsiteX6" fmla="*/ 6924675 w 6924675"/>
                <a:gd name="connsiteY6" fmla="*/ 627120 h 1075062"/>
                <a:gd name="connsiteX7" fmla="*/ 6924675 w 6924675"/>
                <a:gd name="connsiteY7" fmla="*/ 895885 h 1075062"/>
                <a:gd name="connsiteX8" fmla="*/ 6924675 w 6924675"/>
                <a:gd name="connsiteY8" fmla="*/ 1075062 h 1075062"/>
                <a:gd name="connsiteX9" fmla="*/ 5770563 w 6924675"/>
                <a:gd name="connsiteY9" fmla="*/ 1075062 h 1075062"/>
                <a:gd name="connsiteX10" fmla="*/ 5374933 w 6924675"/>
                <a:gd name="connsiteY10" fmla="*/ 1785807 h 1075062"/>
                <a:gd name="connsiteX11" fmla="*/ 4039394 w 6924675"/>
                <a:gd name="connsiteY11" fmla="*/ 1075062 h 1075062"/>
                <a:gd name="connsiteX12" fmla="*/ 0 w 6924675"/>
                <a:gd name="connsiteY12" fmla="*/ 1075062 h 1075062"/>
                <a:gd name="connsiteX13" fmla="*/ 0 w 6924675"/>
                <a:gd name="connsiteY13" fmla="*/ 895885 h 1075062"/>
                <a:gd name="connsiteX14" fmla="*/ 0 w 6924675"/>
                <a:gd name="connsiteY14" fmla="*/ 627120 h 1075062"/>
                <a:gd name="connsiteX15" fmla="*/ 0 w 6924675"/>
                <a:gd name="connsiteY15" fmla="*/ 627120 h 1075062"/>
                <a:gd name="connsiteX16" fmla="*/ 0 w 6924675"/>
                <a:gd name="connsiteY16" fmla="*/ 0 h 1075062"/>
                <a:gd name="connsiteX0" fmla="*/ 0 w 6924675"/>
                <a:gd name="connsiteY0" fmla="*/ 0 h 1785807"/>
                <a:gd name="connsiteX1" fmla="*/ 4039394 w 6924675"/>
                <a:gd name="connsiteY1" fmla="*/ 0 h 1785807"/>
                <a:gd name="connsiteX2" fmla="*/ 4039394 w 6924675"/>
                <a:gd name="connsiteY2" fmla="*/ 0 h 1785807"/>
                <a:gd name="connsiteX3" fmla="*/ 5770563 w 6924675"/>
                <a:gd name="connsiteY3" fmla="*/ 0 h 1785807"/>
                <a:gd name="connsiteX4" fmla="*/ 6924675 w 6924675"/>
                <a:gd name="connsiteY4" fmla="*/ 0 h 1785807"/>
                <a:gd name="connsiteX5" fmla="*/ 6924675 w 6924675"/>
                <a:gd name="connsiteY5" fmla="*/ 627120 h 1785807"/>
                <a:gd name="connsiteX6" fmla="*/ 6924675 w 6924675"/>
                <a:gd name="connsiteY6" fmla="*/ 627120 h 1785807"/>
                <a:gd name="connsiteX7" fmla="*/ 6924675 w 6924675"/>
                <a:gd name="connsiteY7" fmla="*/ 895885 h 1785807"/>
                <a:gd name="connsiteX8" fmla="*/ 6924675 w 6924675"/>
                <a:gd name="connsiteY8" fmla="*/ 1075062 h 1785807"/>
                <a:gd name="connsiteX9" fmla="*/ 4198938 w 6924675"/>
                <a:gd name="connsiteY9" fmla="*/ 1065537 h 1785807"/>
                <a:gd name="connsiteX10" fmla="*/ 5374933 w 6924675"/>
                <a:gd name="connsiteY10" fmla="*/ 1785807 h 1785807"/>
                <a:gd name="connsiteX11" fmla="*/ 4039394 w 6924675"/>
                <a:gd name="connsiteY11" fmla="*/ 1075062 h 1785807"/>
                <a:gd name="connsiteX12" fmla="*/ 0 w 6924675"/>
                <a:gd name="connsiteY12" fmla="*/ 1075062 h 1785807"/>
                <a:gd name="connsiteX13" fmla="*/ 0 w 6924675"/>
                <a:gd name="connsiteY13" fmla="*/ 895885 h 1785807"/>
                <a:gd name="connsiteX14" fmla="*/ 0 w 6924675"/>
                <a:gd name="connsiteY14" fmla="*/ 627120 h 1785807"/>
                <a:gd name="connsiteX15" fmla="*/ 0 w 6924675"/>
                <a:gd name="connsiteY15" fmla="*/ 627120 h 1785807"/>
                <a:gd name="connsiteX16" fmla="*/ 0 w 6924675"/>
                <a:gd name="connsiteY16" fmla="*/ 0 h 1785807"/>
                <a:gd name="connsiteX0" fmla="*/ 0 w 6924675"/>
                <a:gd name="connsiteY0" fmla="*/ 0 h 1785807"/>
                <a:gd name="connsiteX1" fmla="*/ 4039394 w 6924675"/>
                <a:gd name="connsiteY1" fmla="*/ 0 h 1785807"/>
                <a:gd name="connsiteX2" fmla="*/ 4039394 w 6924675"/>
                <a:gd name="connsiteY2" fmla="*/ 0 h 1785807"/>
                <a:gd name="connsiteX3" fmla="*/ 5770563 w 6924675"/>
                <a:gd name="connsiteY3" fmla="*/ 0 h 1785807"/>
                <a:gd name="connsiteX4" fmla="*/ 6924675 w 6924675"/>
                <a:gd name="connsiteY4" fmla="*/ 0 h 1785807"/>
                <a:gd name="connsiteX5" fmla="*/ 6924675 w 6924675"/>
                <a:gd name="connsiteY5" fmla="*/ 627120 h 1785807"/>
                <a:gd name="connsiteX6" fmla="*/ 6924675 w 6924675"/>
                <a:gd name="connsiteY6" fmla="*/ 627120 h 1785807"/>
                <a:gd name="connsiteX7" fmla="*/ 6924675 w 6924675"/>
                <a:gd name="connsiteY7" fmla="*/ 895885 h 1785807"/>
                <a:gd name="connsiteX8" fmla="*/ 6924675 w 6924675"/>
                <a:gd name="connsiteY8" fmla="*/ 1075062 h 1785807"/>
                <a:gd name="connsiteX9" fmla="*/ 4198938 w 6924675"/>
                <a:gd name="connsiteY9" fmla="*/ 1065537 h 1785807"/>
                <a:gd name="connsiteX10" fmla="*/ 5374933 w 6924675"/>
                <a:gd name="connsiteY10" fmla="*/ 1785807 h 1785807"/>
                <a:gd name="connsiteX11" fmla="*/ 3686969 w 6924675"/>
                <a:gd name="connsiteY11" fmla="*/ 1065537 h 1785807"/>
                <a:gd name="connsiteX12" fmla="*/ 0 w 6924675"/>
                <a:gd name="connsiteY12" fmla="*/ 1075062 h 1785807"/>
                <a:gd name="connsiteX13" fmla="*/ 0 w 6924675"/>
                <a:gd name="connsiteY13" fmla="*/ 895885 h 1785807"/>
                <a:gd name="connsiteX14" fmla="*/ 0 w 6924675"/>
                <a:gd name="connsiteY14" fmla="*/ 627120 h 1785807"/>
                <a:gd name="connsiteX15" fmla="*/ 0 w 6924675"/>
                <a:gd name="connsiteY15" fmla="*/ 627120 h 1785807"/>
                <a:gd name="connsiteX16" fmla="*/ 0 w 6924675"/>
                <a:gd name="connsiteY16" fmla="*/ 0 h 1785807"/>
                <a:gd name="connsiteX0" fmla="*/ 0 w 6924675"/>
                <a:gd name="connsiteY0" fmla="*/ 0 h 1661982"/>
                <a:gd name="connsiteX1" fmla="*/ 4039394 w 6924675"/>
                <a:gd name="connsiteY1" fmla="*/ 0 h 1661982"/>
                <a:gd name="connsiteX2" fmla="*/ 4039394 w 6924675"/>
                <a:gd name="connsiteY2" fmla="*/ 0 h 1661982"/>
                <a:gd name="connsiteX3" fmla="*/ 5770563 w 6924675"/>
                <a:gd name="connsiteY3" fmla="*/ 0 h 1661982"/>
                <a:gd name="connsiteX4" fmla="*/ 6924675 w 6924675"/>
                <a:gd name="connsiteY4" fmla="*/ 0 h 1661982"/>
                <a:gd name="connsiteX5" fmla="*/ 6924675 w 6924675"/>
                <a:gd name="connsiteY5" fmla="*/ 627120 h 1661982"/>
                <a:gd name="connsiteX6" fmla="*/ 6924675 w 6924675"/>
                <a:gd name="connsiteY6" fmla="*/ 627120 h 1661982"/>
                <a:gd name="connsiteX7" fmla="*/ 6924675 w 6924675"/>
                <a:gd name="connsiteY7" fmla="*/ 895885 h 1661982"/>
                <a:gd name="connsiteX8" fmla="*/ 6924675 w 6924675"/>
                <a:gd name="connsiteY8" fmla="*/ 1075062 h 1661982"/>
                <a:gd name="connsiteX9" fmla="*/ 4198938 w 6924675"/>
                <a:gd name="connsiteY9" fmla="*/ 1065537 h 1661982"/>
                <a:gd name="connsiteX10" fmla="*/ 4812958 w 6924675"/>
                <a:gd name="connsiteY10" fmla="*/ 1661982 h 1661982"/>
                <a:gd name="connsiteX11" fmla="*/ 3686969 w 6924675"/>
                <a:gd name="connsiteY11" fmla="*/ 1065537 h 1661982"/>
                <a:gd name="connsiteX12" fmla="*/ 0 w 6924675"/>
                <a:gd name="connsiteY12" fmla="*/ 1075062 h 1661982"/>
                <a:gd name="connsiteX13" fmla="*/ 0 w 6924675"/>
                <a:gd name="connsiteY13" fmla="*/ 895885 h 1661982"/>
                <a:gd name="connsiteX14" fmla="*/ 0 w 6924675"/>
                <a:gd name="connsiteY14" fmla="*/ 627120 h 1661982"/>
                <a:gd name="connsiteX15" fmla="*/ 0 w 6924675"/>
                <a:gd name="connsiteY15" fmla="*/ 627120 h 1661982"/>
                <a:gd name="connsiteX16" fmla="*/ 0 w 6924675"/>
                <a:gd name="connsiteY16" fmla="*/ 0 h 16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24675" h="1661982">
                  <a:moveTo>
                    <a:pt x="0" y="0"/>
                  </a:moveTo>
                  <a:lnTo>
                    <a:pt x="4039394" y="0"/>
                  </a:lnTo>
                  <a:lnTo>
                    <a:pt x="4039394" y="0"/>
                  </a:lnTo>
                  <a:lnTo>
                    <a:pt x="5770563" y="0"/>
                  </a:lnTo>
                  <a:lnTo>
                    <a:pt x="6924675" y="0"/>
                  </a:lnTo>
                  <a:lnTo>
                    <a:pt x="6924675" y="627120"/>
                  </a:lnTo>
                  <a:lnTo>
                    <a:pt x="6924675" y="627120"/>
                  </a:lnTo>
                  <a:lnTo>
                    <a:pt x="6924675" y="895885"/>
                  </a:lnTo>
                  <a:lnTo>
                    <a:pt x="6924675" y="1075062"/>
                  </a:lnTo>
                  <a:lnTo>
                    <a:pt x="4198938" y="1065537"/>
                  </a:lnTo>
                  <a:lnTo>
                    <a:pt x="4812958" y="1661982"/>
                  </a:lnTo>
                  <a:lnTo>
                    <a:pt x="3686969" y="1065537"/>
                  </a:lnTo>
                  <a:lnTo>
                    <a:pt x="0" y="1075062"/>
                  </a:lnTo>
                  <a:lnTo>
                    <a:pt x="0" y="895885"/>
                  </a:lnTo>
                  <a:lnTo>
                    <a:pt x="0" y="627120"/>
                  </a:lnTo>
                  <a:lnTo>
                    <a:pt x="0" y="627120"/>
                  </a:lnTo>
                  <a:lnTo>
                    <a:pt x="0" y="0"/>
                  </a:lnTo>
                  <a:close/>
                </a:path>
              </a:pathLst>
            </a:custGeom>
            <a:solidFill>
              <a:schemeClr val="bg1"/>
            </a:solidFill>
            <a:ln w="19050">
              <a:solidFill>
                <a:srgbClr val="5767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5377" name="Rectangle 23"/>
            <p:cNvSpPr>
              <a:spLocks noChangeArrowheads="1"/>
            </p:cNvSpPr>
            <p:nvPr/>
          </p:nvSpPr>
          <p:spPr bwMode="auto">
            <a:xfrm>
              <a:off x="7265088" y="2327892"/>
              <a:ext cx="1249425" cy="52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fontAlgn="base">
                <a:lnSpc>
                  <a:spcPct val="100000"/>
                </a:lnSpc>
                <a:spcBef>
                  <a:spcPct val="0"/>
                </a:spcBef>
                <a:spcAft>
                  <a:spcPct val="0"/>
                </a:spcAft>
                <a:buNone/>
              </a:pPr>
              <a:r>
                <a:rPr lang="en-GB" altLang="en-US" sz="1600"/>
                <a:t>Fellow Jews and all who are in Jerusalem. Jesus was crucified and rose from the dead. You must all repent and be baptised for the forgiveness of your sins, then you too will receive the gift of the Holy Spirit!</a:t>
              </a:r>
            </a:p>
          </p:txBody>
        </p:sp>
      </p:grpSp>
      <p:grpSp>
        <p:nvGrpSpPr>
          <p:cNvPr id="14" name="Group 13"/>
          <p:cNvGrpSpPr>
            <a:grpSpLocks/>
          </p:cNvGrpSpPr>
          <p:nvPr/>
        </p:nvGrpSpPr>
        <p:grpSpPr bwMode="auto">
          <a:xfrm>
            <a:off x="2279651" y="4929189"/>
            <a:ext cx="7121525" cy="1298575"/>
            <a:chOff x="755650" y="4744995"/>
            <a:chExt cx="7121525" cy="1298651"/>
          </a:xfrm>
        </p:grpSpPr>
        <p:sp>
          <p:nvSpPr>
            <p:cNvPr id="15" name="Rectangle 14"/>
            <p:cNvSpPr/>
            <p:nvPr/>
          </p:nvSpPr>
          <p:spPr>
            <a:xfrm>
              <a:off x="755650" y="4744995"/>
              <a:ext cx="7121525" cy="471515"/>
            </a:xfrm>
            <a:prstGeom prst="rect">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6" name="Rectangle 15"/>
            <p:cNvSpPr/>
            <p:nvPr/>
          </p:nvSpPr>
          <p:spPr>
            <a:xfrm>
              <a:off x="755650" y="5213334"/>
              <a:ext cx="7121525" cy="830312"/>
            </a:xfrm>
            <a:prstGeom prst="rect">
              <a:avLst/>
            </a:prstGeom>
            <a:solidFill>
              <a:srgbClr val="F8CA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5374" name="Rectangle 16"/>
            <p:cNvSpPr>
              <a:spLocks noChangeArrowheads="1"/>
            </p:cNvSpPr>
            <p:nvPr/>
          </p:nvSpPr>
          <p:spPr bwMode="auto">
            <a:xfrm>
              <a:off x="939114" y="5403248"/>
              <a:ext cx="5626443" cy="42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fontAlgn="base">
                <a:lnSpc>
                  <a:spcPct val="100000"/>
                </a:lnSpc>
                <a:spcBef>
                  <a:spcPct val="0"/>
                </a:spcBef>
                <a:spcAft>
                  <a:spcPct val="0"/>
                </a:spcAft>
                <a:buNone/>
              </a:pPr>
              <a:r>
                <a:rPr lang="en-GB" altLang="en-US"/>
                <a:t>How might the disciples be feeling at this time? Why?</a:t>
              </a:r>
            </a:p>
          </p:txBody>
        </p:sp>
        <p:sp>
          <p:nvSpPr>
            <p:cNvPr id="15375" name="Rectangle 17"/>
            <p:cNvSpPr>
              <a:spLocks noChangeArrowheads="1"/>
            </p:cNvSpPr>
            <p:nvPr/>
          </p:nvSpPr>
          <p:spPr bwMode="auto">
            <a:xfrm>
              <a:off x="939115" y="4800384"/>
              <a:ext cx="5074508" cy="42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fontAlgn="base">
                <a:lnSpc>
                  <a:spcPct val="100000"/>
                </a:lnSpc>
                <a:spcBef>
                  <a:spcPct val="0"/>
                </a:spcBef>
                <a:spcAft>
                  <a:spcPct val="0"/>
                </a:spcAft>
                <a:buNone/>
              </a:pPr>
              <a:r>
                <a:rPr lang="en-GB" altLang="en-US"/>
                <a:t>Discuss It</a:t>
              </a:r>
            </a:p>
          </p:txBody>
        </p:sp>
      </p:grpSp>
      <p:pic>
        <p:nvPicPr>
          <p:cNvPr id="19" name="Flam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61426" y="4664075"/>
            <a:ext cx="1179513"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2614613"/>
            <a:ext cx="5233988"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263776" y="3806825"/>
            <a:ext cx="1755775" cy="369888"/>
          </a:xfrm>
          <a:prstGeom prst="rect">
            <a:avLst/>
          </a:prstGeom>
        </p:spPr>
        <p:txBody>
          <a:bodyPr wrap="none">
            <a:spAutoFit/>
          </a:bodyPr>
          <a:lstStyle/>
          <a:p>
            <a:pPr>
              <a:defRPr/>
            </a:pPr>
            <a:r>
              <a:rPr lang="en-GB" sz="1750" dirty="0">
                <a:solidFill>
                  <a:prstClr val="white"/>
                </a:solidFill>
                <a:latin typeface="Twinkl" pitchFamily="50" charset="0"/>
              </a:rPr>
              <a:t>(Click on Peter)</a:t>
            </a:r>
          </a:p>
        </p:txBody>
      </p:sp>
    </p:spTree>
    <p:extLst>
      <p:ext uri="{BB962C8B-B14F-4D97-AF65-F5344CB8AC3E}">
        <p14:creationId xmlns:p14="http://schemas.microsoft.com/office/powerpoint/2010/main" val="2350346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nodeType="afterGroup">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right)">
                                      <p:cBhvr>
                                        <p:cTn id="14" dur="500"/>
                                        <p:tgtEl>
                                          <p:spTgt spid="26"/>
                                        </p:tgtEl>
                                      </p:cBhvr>
                                    </p:animEffect>
                                  </p:childTnLst>
                                </p:cTn>
                              </p:par>
                            </p:childTnLst>
                          </p:cTn>
                        </p:par>
                        <p:par>
                          <p:cTn id="15" fill="hold" nodeType="afterGroup">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22" presetClass="entr" presetSubtype="2"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right)">
                                      <p:cBhvr>
                                        <p:cTn id="24" dur="500"/>
                                        <p:tgtEl>
                                          <p:spTgt spid="14"/>
                                        </p:tgtEl>
                                      </p:cBhvr>
                                    </p:animEffect>
                                  </p:childTnLst>
                                </p:cTn>
                              </p:par>
                              <p:par>
                                <p:cTn id="25" presetID="10" presetClass="exit" presetSubtype="0" fill="hold" nodeType="withEffect">
                                  <p:stCondLst>
                                    <p:cond delay="10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0" presetClass="exit" presetSubtype="0" fill="hold" nodeType="click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par>
                                <p:cTn id="46" presetID="10" presetClass="exit" presetSubtype="0" fill="hold" grpId="0" nodeType="with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6"/>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cTn>
                              </p:par>
                              <p:par>
                                <p:cTn id="59" presetID="10" presetClass="entr" presetSubtype="0" fill="hold" grpId="1"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par>
                                <p:cTn id="62" presetID="10" presetClass="exit" presetSubtype="0" fill="hold" nodeType="with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6" grpId="0" animBg="1"/>
      <p:bldP spid="26" grpId="1" animBg="1"/>
      <p:bldP spid="5" grpId="0"/>
      <p:bldP spid="5" grpId="1"/>
      <p:bldP spid="4" grpId="0"/>
      <p:bldP spid="9" grpId="0"/>
      <p:bldP spid="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a:grpSpLocks/>
          </p:cNvGrpSpPr>
          <p:nvPr/>
        </p:nvGrpSpPr>
        <p:grpSpPr bwMode="auto">
          <a:xfrm>
            <a:off x="2279650" y="1423988"/>
            <a:ext cx="3741738" cy="2241550"/>
            <a:chOff x="755651" y="1423773"/>
            <a:chExt cx="3742208" cy="2242056"/>
          </a:xfrm>
        </p:grpSpPr>
        <p:sp>
          <p:nvSpPr>
            <p:cNvPr id="37" name="Rectangle 36"/>
            <p:cNvSpPr/>
            <p:nvPr/>
          </p:nvSpPr>
          <p:spPr>
            <a:xfrm>
              <a:off x="755651" y="1423773"/>
              <a:ext cx="3742208" cy="2242056"/>
            </a:xfrm>
            <a:prstGeom prst="rect">
              <a:avLst/>
            </a:prstGeom>
            <a:solidFill>
              <a:srgbClr val="F8CA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6399" name="Rectangle 38"/>
            <p:cNvSpPr>
              <a:spLocks noChangeArrowheads="1"/>
            </p:cNvSpPr>
            <p:nvPr/>
          </p:nvSpPr>
          <p:spPr bwMode="auto">
            <a:xfrm>
              <a:off x="939115" y="1596775"/>
              <a:ext cx="3410464" cy="125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fontAlgn="base">
                <a:lnSpc>
                  <a:spcPct val="100000"/>
                </a:lnSpc>
                <a:spcBef>
                  <a:spcPct val="0"/>
                </a:spcBef>
                <a:spcAft>
                  <a:spcPct val="0"/>
                </a:spcAft>
                <a:buNone/>
              </a:pPr>
              <a:r>
                <a:rPr lang="en-GB" altLang="en-US"/>
                <a:t>Some Christians believe they receive the Holy Spirit when they accept Christ and are baptised as Christians.</a:t>
              </a:r>
            </a:p>
          </p:txBody>
        </p:sp>
      </p:grpSp>
      <p:grpSp>
        <p:nvGrpSpPr>
          <p:cNvPr id="29" name="Group 28"/>
          <p:cNvGrpSpPr>
            <a:grpSpLocks/>
          </p:cNvGrpSpPr>
          <p:nvPr/>
        </p:nvGrpSpPr>
        <p:grpSpPr bwMode="auto">
          <a:xfrm>
            <a:off x="6234114" y="1423988"/>
            <a:ext cx="3741737" cy="2241550"/>
            <a:chOff x="4709813" y="1423773"/>
            <a:chExt cx="3742208" cy="2242056"/>
          </a:xfrm>
        </p:grpSpPr>
        <p:sp>
          <p:nvSpPr>
            <p:cNvPr id="38" name="Rectangle 37"/>
            <p:cNvSpPr/>
            <p:nvPr/>
          </p:nvSpPr>
          <p:spPr>
            <a:xfrm>
              <a:off x="4709813" y="1423773"/>
              <a:ext cx="3742208" cy="2242056"/>
            </a:xfrm>
            <a:prstGeom prst="rect">
              <a:avLst/>
            </a:prstGeom>
            <a:solidFill>
              <a:srgbClr val="F8CA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6397" name="Rectangle 39"/>
            <p:cNvSpPr>
              <a:spLocks noChangeArrowheads="1"/>
            </p:cNvSpPr>
            <p:nvPr/>
          </p:nvSpPr>
          <p:spPr bwMode="auto">
            <a:xfrm>
              <a:off x="4875685" y="1596775"/>
              <a:ext cx="3410464" cy="125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r" fontAlgn="base">
                <a:lnSpc>
                  <a:spcPct val="100000"/>
                </a:lnSpc>
                <a:spcBef>
                  <a:spcPct val="0"/>
                </a:spcBef>
                <a:spcAft>
                  <a:spcPct val="0"/>
                </a:spcAft>
                <a:buNone/>
              </a:pPr>
              <a:r>
                <a:rPr lang="en-GB" altLang="en-US"/>
                <a:t>Some Christians believe that the Holy Spirit is always with them, and therefore, God is always with them.</a:t>
              </a:r>
            </a:p>
          </p:txBody>
        </p:sp>
      </p:grpSp>
      <p:grpSp>
        <p:nvGrpSpPr>
          <p:cNvPr id="43" name="Group 42"/>
          <p:cNvGrpSpPr>
            <a:grpSpLocks/>
          </p:cNvGrpSpPr>
          <p:nvPr/>
        </p:nvGrpSpPr>
        <p:grpSpPr bwMode="auto">
          <a:xfrm>
            <a:off x="2279650" y="3838575"/>
            <a:ext cx="3741738" cy="2224088"/>
            <a:chOff x="755651" y="3838831"/>
            <a:chExt cx="3742208" cy="2224217"/>
          </a:xfrm>
        </p:grpSpPr>
        <p:sp>
          <p:nvSpPr>
            <p:cNvPr id="35" name="Rectangle 34"/>
            <p:cNvSpPr/>
            <p:nvPr/>
          </p:nvSpPr>
          <p:spPr>
            <a:xfrm>
              <a:off x="755651" y="3838831"/>
              <a:ext cx="3742208" cy="2224217"/>
            </a:xfrm>
            <a:prstGeom prst="rect">
              <a:avLst/>
            </a:prstGeom>
            <a:solidFill>
              <a:srgbClr val="F8CA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6395" name="Rectangle 40"/>
            <p:cNvSpPr>
              <a:spLocks noChangeArrowheads="1"/>
            </p:cNvSpPr>
            <p:nvPr/>
          </p:nvSpPr>
          <p:spPr bwMode="auto">
            <a:xfrm>
              <a:off x="939115" y="4414569"/>
              <a:ext cx="3410464" cy="153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fontAlgn="base">
                <a:lnSpc>
                  <a:spcPct val="100000"/>
                </a:lnSpc>
                <a:spcBef>
                  <a:spcPct val="0"/>
                </a:spcBef>
                <a:spcAft>
                  <a:spcPct val="0"/>
                </a:spcAft>
                <a:buNone/>
              </a:pPr>
              <a:r>
                <a:rPr lang="en-GB" altLang="en-US"/>
                <a:t>Some Christians</a:t>
              </a:r>
              <a:br>
                <a:rPr lang="en-GB" altLang="en-US"/>
              </a:br>
              <a:r>
                <a:rPr lang="en-GB" altLang="en-US"/>
                <a:t>believe that the Holy Spirit teaches them and takes care of them, helping them to make the right choices.</a:t>
              </a:r>
            </a:p>
          </p:txBody>
        </p:sp>
      </p:grpSp>
      <p:grpSp>
        <p:nvGrpSpPr>
          <p:cNvPr id="44" name="Group 43"/>
          <p:cNvGrpSpPr>
            <a:grpSpLocks/>
          </p:cNvGrpSpPr>
          <p:nvPr/>
        </p:nvGrpSpPr>
        <p:grpSpPr bwMode="auto">
          <a:xfrm>
            <a:off x="6234114" y="3838575"/>
            <a:ext cx="3741737" cy="2224088"/>
            <a:chOff x="4709813" y="3838831"/>
            <a:chExt cx="3742208" cy="2224217"/>
          </a:xfrm>
        </p:grpSpPr>
        <p:sp>
          <p:nvSpPr>
            <p:cNvPr id="36" name="Rectangle 35"/>
            <p:cNvSpPr/>
            <p:nvPr/>
          </p:nvSpPr>
          <p:spPr>
            <a:xfrm>
              <a:off x="4709813" y="3838831"/>
              <a:ext cx="3742208" cy="2224217"/>
            </a:xfrm>
            <a:prstGeom prst="rect">
              <a:avLst/>
            </a:prstGeom>
            <a:solidFill>
              <a:srgbClr val="F8CA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6393" name="Rectangle 41"/>
            <p:cNvSpPr>
              <a:spLocks noChangeArrowheads="1"/>
            </p:cNvSpPr>
            <p:nvPr/>
          </p:nvSpPr>
          <p:spPr bwMode="auto">
            <a:xfrm>
              <a:off x="4947114" y="4414570"/>
              <a:ext cx="3410464" cy="153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r" fontAlgn="base">
                <a:lnSpc>
                  <a:spcPct val="100000"/>
                </a:lnSpc>
                <a:spcBef>
                  <a:spcPct val="0"/>
                </a:spcBef>
                <a:spcAft>
                  <a:spcPct val="0"/>
                </a:spcAft>
                <a:buNone/>
              </a:pPr>
              <a:r>
                <a:rPr lang="en-GB" altLang="en-US"/>
                <a:t>Many Christians</a:t>
              </a:r>
              <a:br>
                <a:rPr lang="en-GB" altLang="en-US"/>
              </a:br>
              <a:r>
                <a:rPr lang="en-GB" altLang="en-US"/>
                <a:t>believe that Pentecost</a:t>
              </a:r>
              <a:br>
                <a:rPr lang="en-GB" altLang="en-US"/>
              </a:br>
              <a:r>
                <a:rPr lang="en-GB" altLang="en-US"/>
                <a:t>is the birth of the Christian</a:t>
              </a:r>
              <a:br>
                <a:rPr lang="en-GB" altLang="en-US"/>
              </a:br>
              <a:r>
                <a:rPr lang="en-GB" altLang="en-US"/>
                <a:t>Church and is celebrated 50 days after Easter.</a:t>
              </a:r>
            </a:p>
          </p:txBody>
        </p:sp>
      </p:grpSp>
      <p:sp>
        <p:nvSpPr>
          <p:cNvPr id="16390" name="Title 20"/>
          <p:cNvSpPr>
            <a:spLocks noGrp="1"/>
          </p:cNvSpPr>
          <p:nvPr>
            <p:ph type="title"/>
          </p:nvPr>
        </p:nvSpPr>
        <p:spPr>
          <a:xfrm>
            <a:off x="1981201" y="479426"/>
            <a:ext cx="8220075" cy="993775"/>
          </a:xfrm>
        </p:spPr>
        <p:txBody>
          <a:bodyPr/>
          <a:lstStyle/>
          <a:p>
            <a:pPr eaLnBrk="1" hangingPunct="1"/>
            <a:r>
              <a:rPr lang="en-GB" altLang="en-US" sz="3500"/>
              <a:t>Christian Beliefs About the Holy Spirit</a:t>
            </a:r>
          </a:p>
        </p:txBody>
      </p:sp>
      <p:pic>
        <p:nvPicPr>
          <p:cNvPr id="16391" name="Picture 4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449655">
            <a:off x="3802064" y="2654301"/>
            <a:ext cx="4664075"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342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a:spLocks noChangeArrowheads="1"/>
          </p:cNvSpPr>
          <p:nvPr/>
        </p:nvSpPr>
        <p:spPr bwMode="auto">
          <a:xfrm>
            <a:off x="4838701" y="1289050"/>
            <a:ext cx="2378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fontAlgn="base">
              <a:lnSpc>
                <a:spcPct val="100000"/>
              </a:lnSpc>
              <a:spcBef>
                <a:spcPct val="0"/>
              </a:spcBef>
              <a:spcAft>
                <a:spcPct val="0"/>
              </a:spcAft>
              <a:buNone/>
            </a:pPr>
            <a:r>
              <a:rPr lang="en-GB" altLang="en-US" sz="1600"/>
              <a:t>(Click on the symbols)</a:t>
            </a:r>
          </a:p>
        </p:txBody>
      </p:sp>
      <p:grpSp>
        <p:nvGrpSpPr>
          <p:cNvPr id="4" name="Group 3"/>
          <p:cNvGrpSpPr>
            <a:grpSpLocks/>
          </p:cNvGrpSpPr>
          <p:nvPr/>
        </p:nvGrpSpPr>
        <p:grpSpPr bwMode="auto">
          <a:xfrm>
            <a:off x="2279651" y="2549525"/>
            <a:ext cx="6246813" cy="1293769"/>
            <a:chOff x="755650" y="2199503"/>
            <a:chExt cx="6246511" cy="1294073"/>
          </a:xfrm>
        </p:grpSpPr>
        <p:sp>
          <p:nvSpPr>
            <p:cNvPr id="37" name="Rectangle 36"/>
            <p:cNvSpPr/>
            <p:nvPr/>
          </p:nvSpPr>
          <p:spPr>
            <a:xfrm>
              <a:off x="755650" y="2199503"/>
              <a:ext cx="6246511" cy="1095632"/>
            </a:xfrm>
            <a:prstGeom prst="rect">
              <a:avLst/>
            </a:prstGeom>
            <a:solidFill>
              <a:srgbClr val="F8CA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7419" name="Rectangle 38"/>
            <p:cNvSpPr>
              <a:spLocks noChangeArrowheads="1"/>
            </p:cNvSpPr>
            <p:nvPr/>
          </p:nvSpPr>
          <p:spPr bwMode="auto">
            <a:xfrm>
              <a:off x="880431" y="2239880"/>
              <a:ext cx="4869579" cy="125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fontAlgn="base">
                <a:lnSpc>
                  <a:spcPct val="100000"/>
                </a:lnSpc>
                <a:spcBef>
                  <a:spcPct val="0"/>
                </a:spcBef>
                <a:spcAft>
                  <a:spcPct val="0"/>
                </a:spcAft>
                <a:buNone/>
              </a:pPr>
              <a:r>
                <a:rPr lang="en-GB" altLang="en-US"/>
                <a:t>The dove represents the Holy Spirit. When Jesus was baptised by his cousin, John the Baptist, a dove appeared, bringing the Holy Spirit to him.</a:t>
              </a:r>
            </a:p>
          </p:txBody>
        </p:sp>
      </p:grpSp>
      <p:sp>
        <p:nvSpPr>
          <p:cNvPr id="17412" name="Title 20"/>
          <p:cNvSpPr>
            <a:spLocks noGrp="1"/>
          </p:cNvSpPr>
          <p:nvPr>
            <p:ph type="title"/>
          </p:nvPr>
        </p:nvSpPr>
        <p:spPr>
          <a:xfrm>
            <a:off x="1981201" y="479426"/>
            <a:ext cx="8220075" cy="993775"/>
          </a:xfrm>
        </p:spPr>
        <p:txBody>
          <a:bodyPr/>
          <a:lstStyle/>
          <a:p>
            <a:pPr eaLnBrk="1" hangingPunct="1"/>
            <a:r>
              <a:rPr lang="en-GB" altLang="en-US" sz="3600"/>
              <a:t>Symbols of Pentecost</a:t>
            </a:r>
          </a:p>
        </p:txBody>
      </p:sp>
      <p:pic>
        <p:nvPicPr>
          <p:cNvPr id="2" name="Dov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2475" y="1747839"/>
            <a:ext cx="2711450"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2279651" y="4695826"/>
            <a:ext cx="6246813" cy="1096963"/>
            <a:chOff x="755650" y="4497860"/>
            <a:chExt cx="6246511" cy="1095632"/>
          </a:xfrm>
        </p:grpSpPr>
        <p:sp>
          <p:nvSpPr>
            <p:cNvPr id="19" name="Rectangle 18"/>
            <p:cNvSpPr/>
            <p:nvPr/>
          </p:nvSpPr>
          <p:spPr>
            <a:xfrm>
              <a:off x="755650" y="4497860"/>
              <a:ext cx="6246511" cy="1095632"/>
            </a:xfrm>
            <a:prstGeom prst="rect">
              <a:avLst/>
            </a:prstGeom>
            <a:solidFill>
              <a:srgbClr val="F8CA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7417" name="Rectangle 19"/>
            <p:cNvSpPr>
              <a:spLocks noChangeArrowheads="1"/>
            </p:cNvSpPr>
            <p:nvPr/>
          </p:nvSpPr>
          <p:spPr bwMode="auto">
            <a:xfrm>
              <a:off x="880431" y="4538237"/>
              <a:ext cx="4869579" cy="97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fontAlgn="base">
                <a:lnSpc>
                  <a:spcPct val="100000"/>
                </a:lnSpc>
                <a:spcBef>
                  <a:spcPct val="0"/>
                </a:spcBef>
                <a:spcAft>
                  <a:spcPct val="0"/>
                </a:spcAft>
                <a:buNone/>
              </a:pPr>
              <a:r>
                <a:rPr lang="en-GB" altLang="en-US"/>
                <a:t>The colour red is used in some Christian churches as a symbol of the flames appearing on the disciples’ heads.</a:t>
              </a:r>
            </a:p>
          </p:txBody>
        </p:sp>
      </p:grpSp>
      <p:sp>
        <p:nvSpPr>
          <p:cNvPr id="3" name="Red"/>
          <p:cNvSpPr/>
          <p:nvPr/>
        </p:nvSpPr>
        <p:spPr>
          <a:xfrm>
            <a:off x="5156201" y="4314826"/>
            <a:ext cx="1870075" cy="1882775"/>
          </a:xfrm>
          <a:prstGeom prst="ellipse">
            <a:avLst/>
          </a:prstGeom>
          <a:solidFill>
            <a:srgbClr val="D81D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Tree>
    <p:extLst>
      <p:ext uri="{BB962C8B-B14F-4D97-AF65-F5344CB8AC3E}">
        <p14:creationId xmlns:p14="http://schemas.microsoft.com/office/powerpoint/2010/main" val="2711273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42" presetClass="path" presetSubtype="0" accel="48000" decel="48000" fill="hold" nodeType="clickEffect">
                                  <p:stCondLst>
                                    <p:cond delay="0"/>
                                  </p:stCondLst>
                                  <p:childTnLst>
                                    <p:animMotion origin="layout" path="M 4.44444E-6 -7.40741E-7 L 0.28524 -0.00046 " pathEditMode="relative" rAng="0" ptsTypes="AA">
                                      <p:cBhvr>
                                        <p:cTn id="6" dur="1500" fill="hold"/>
                                        <p:tgtEl>
                                          <p:spTgt spid="2"/>
                                        </p:tgtEl>
                                        <p:attrNameLst>
                                          <p:attrName>ppt_x</p:attrName>
                                          <p:attrName>ppt_y</p:attrName>
                                        </p:attrNameLst>
                                      </p:cBhvr>
                                      <p:rCtr x="14253" y="-23"/>
                                    </p:animMotion>
                                  </p:childTnLst>
                                </p:cTn>
                              </p:par>
                              <p:par>
                                <p:cTn id="7" presetID="1" presetClass="exit"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childTnLst>
                          </p:cTn>
                        </p:par>
                        <p:par>
                          <p:cTn id="9" fill="hold" nodeType="afterGroup">
                            <p:stCondLst>
                              <p:cond delay="1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42" presetClass="path" presetSubtype="0" accel="50000" decel="50000" fill="hold" grpId="0" nodeType="clickEffect">
                                  <p:stCondLst>
                                    <p:cond delay="0"/>
                                  </p:stCondLst>
                                  <p:childTnLst>
                                    <p:animMotion origin="layout" path="M 8.33333E-7 4.81481E-6 L 0.28854 4.81481E-6 " pathEditMode="relative" rAng="0" ptsTypes="AA">
                                      <p:cBhvr>
                                        <p:cTn id="17" dur="1500" fill="hold"/>
                                        <p:tgtEl>
                                          <p:spTgt spid="3"/>
                                        </p:tgtEl>
                                        <p:attrNameLst>
                                          <p:attrName>ppt_x</p:attrName>
                                          <p:attrName>ppt_y</p:attrName>
                                        </p:attrNameLst>
                                      </p:cBhvr>
                                      <p:rCtr x="14427" y="0"/>
                                    </p:animMotion>
                                  </p:childTnLst>
                                </p:cTn>
                              </p:par>
                              <p:par>
                                <p:cTn id="18" presetID="1" presetClass="exit" presetSubtype="0" fill="hold" grpId="1" nodeType="withEffect">
                                  <p:stCondLst>
                                    <p:cond delay="0"/>
                                  </p:stCondLst>
                                  <p:childTnLst>
                                    <p:set>
                                      <p:cBhvr>
                                        <p:cTn id="19" dur="1" fill="hold">
                                          <p:stCondLst>
                                            <p:cond delay="0"/>
                                          </p:stCondLst>
                                        </p:cTn>
                                        <p:tgtEl>
                                          <p:spTgt spid="24"/>
                                        </p:tgtEl>
                                        <p:attrNameLst>
                                          <p:attrName>style.visibility</p:attrName>
                                        </p:attrNameLst>
                                      </p:cBhvr>
                                      <p:to>
                                        <p:strVal val="hidden"/>
                                      </p:to>
                                    </p:set>
                                  </p:childTnLst>
                                </p:cTn>
                              </p:par>
                            </p:childTnLst>
                          </p:cTn>
                        </p:par>
                        <p:par>
                          <p:cTn id="20" fill="hold" nodeType="afterGroup">
                            <p:stCondLst>
                              <p:cond delay="15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nextCondLst>
                <p:cond evt="onClick" delay="0">
                  <p:tgtEl>
                    <p:spTgt spid="3"/>
                  </p:tgtEl>
                </p:cond>
              </p:nextCondLst>
            </p:seq>
          </p:childTnLst>
        </p:cTn>
      </p:par>
    </p:tnLst>
    <p:bldLst>
      <p:bldP spid="24" grpId="0"/>
      <p:bldP spid="24" grpId="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8E2865-B009-49CA-85C5-512458D52D8F}"/>
              </a:ext>
            </a:extLst>
          </p:cNvPr>
          <p:cNvSpPr txBox="1"/>
          <p:nvPr/>
        </p:nvSpPr>
        <p:spPr>
          <a:xfrm>
            <a:off x="0" y="-54505"/>
            <a:ext cx="5806964" cy="2585323"/>
          </a:xfrm>
          <a:prstGeom prst="rect">
            <a:avLst/>
          </a:prstGeom>
          <a:noFill/>
        </p:spPr>
        <p:txBody>
          <a:bodyPr wrap="square" rtlCol="0">
            <a:spAutoFit/>
          </a:bodyPr>
          <a:lstStyle/>
          <a:p>
            <a:r>
              <a:rPr lang="en-GB" b="1" u="sng" dirty="0">
                <a:latin typeface="XCCW Joined 1a" panose="03050602040000000000" pitchFamily="66" charset="0"/>
              </a:rPr>
              <a:t>Home Learning: To </a:t>
            </a:r>
            <a:r>
              <a:rPr lang="en-GB" b="1" u="sng" dirty="0" smtClean="0">
                <a:latin typeface="XCCW Joined 1a" panose="03050602040000000000" pitchFamily="66" charset="0"/>
              </a:rPr>
              <a:t>calculate the mean average. </a:t>
            </a:r>
          </a:p>
          <a:p>
            <a:r>
              <a:rPr lang="en-GB" dirty="0">
                <a:latin typeface="XCCW Joined 1a" panose="03050602040000000000" pitchFamily="66" charset="0"/>
              </a:rPr>
              <a:t>T</a:t>
            </a:r>
            <a:r>
              <a:rPr lang="en-GB" dirty="0" smtClean="0">
                <a:latin typeface="XCCW Joined 1a" panose="03050602040000000000" pitchFamily="66" charset="0"/>
              </a:rPr>
              <a:t>his week you will start looking at averages. This includes the mean, mode, median and range. Today you will start with the mean. Below is a simple explanation on how to find it. </a:t>
            </a:r>
          </a:p>
          <a:p>
            <a:r>
              <a:rPr lang="en-GB" b="1" u="sng" dirty="0" smtClean="0">
                <a:latin typeface="Comic Sans MS" panose="030F0702030302020204" pitchFamily="66" charset="0"/>
              </a:rPr>
              <a:t> </a:t>
            </a:r>
          </a:p>
          <a:p>
            <a:endParaRPr lang="en-GB" b="1" u="sng"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419432" y="1976819"/>
            <a:ext cx="4248261" cy="4718941"/>
          </a:xfrm>
          <a:prstGeom prst="rect">
            <a:avLst/>
          </a:prstGeom>
        </p:spPr>
      </p:pic>
      <p:pic>
        <p:nvPicPr>
          <p:cNvPr id="5" name="Picture 4"/>
          <p:cNvPicPr>
            <a:picLocks noChangeAspect="1"/>
          </p:cNvPicPr>
          <p:nvPr/>
        </p:nvPicPr>
        <p:blipFill>
          <a:blip r:embed="rId3"/>
          <a:stretch>
            <a:fillRect/>
          </a:stretch>
        </p:blipFill>
        <p:spPr>
          <a:xfrm>
            <a:off x="5566697" y="95693"/>
            <a:ext cx="6373665" cy="5776800"/>
          </a:xfrm>
          <a:prstGeom prst="rect">
            <a:avLst/>
          </a:prstGeom>
        </p:spPr>
      </p:pic>
      <p:sp>
        <p:nvSpPr>
          <p:cNvPr id="6" name="TextBox 5"/>
          <p:cNvSpPr txBox="1"/>
          <p:nvPr/>
        </p:nvSpPr>
        <p:spPr>
          <a:xfrm>
            <a:off x="4880344" y="6049430"/>
            <a:ext cx="7060018" cy="646331"/>
          </a:xfrm>
          <a:prstGeom prst="rect">
            <a:avLst/>
          </a:prstGeom>
          <a:noFill/>
        </p:spPr>
        <p:txBody>
          <a:bodyPr wrap="square" rtlCol="0">
            <a:spAutoFit/>
          </a:bodyPr>
          <a:lstStyle/>
          <a:p>
            <a:pPr algn="r"/>
            <a:r>
              <a:rPr lang="en-GB" dirty="0" smtClean="0">
                <a:latin typeface="XCCW Joined 1a" panose="03050602040000000000" pitchFamily="66" charset="0"/>
              </a:rPr>
              <a:t>For each set of numbers, try and calculate the mean. </a:t>
            </a:r>
            <a:endParaRPr lang="en-GB" dirty="0">
              <a:latin typeface="XCCW Joined 1a" panose="03050602040000000000" pitchFamily="66" charset="0"/>
            </a:endParaRPr>
          </a:p>
        </p:txBody>
      </p:sp>
    </p:spTree>
    <p:extLst>
      <p:ext uri="{BB962C8B-B14F-4D97-AF65-F5344CB8AC3E}">
        <p14:creationId xmlns:p14="http://schemas.microsoft.com/office/powerpoint/2010/main" val="19642352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33400"/>
            <a:ext cx="12096529" cy="6324600"/>
          </a:xfrm>
          <a:prstGeom prst="rect">
            <a:avLst/>
          </a:prstGeom>
        </p:spPr>
      </p:pic>
      <p:sp>
        <p:nvSpPr>
          <p:cNvPr id="3" name="Rectangle 2"/>
          <p:cNvSpPr/>
          <p:nvPr/>
        </p:nvSpPr>
        <p:spPr>
          <a:xfrm>
            <a:off x="0" y="-84209"/>
            <a:ext cx="3698897" cy="769441"/>
          </a:xfrm>
          <a:prstGeom prst="rect">
            <a:avLst/>
          </a:prstGeom>
          <a:noFill/>
        </p:spPr>
        <p:txBody>
          <a:bodyPr wrap="none" lIns="91440" tIns="45720" rIns="91440" bIns="45720">
            <a:spAutoFit/>
          </a:bodyPr>
          <a:lstStyle/>
          <a:p>
            <a:pPr algn="ctr"/>
            <a:r>
              <a:rPr lang="en-US" sz="4400" b="1" cap="none" spc="0" dirty="0" smtClean="0">
                <a:ln w="22225">
                  <a:solidFill>
                    <a:schemeClr val="accent2"/>
                  </a:solidFill>
                  <a:prstDash val="solid"/>
                </a:ln>
                <a:solidFill>
                  <a:schemeClr val="accent2">
                    <a:lumMod val="40000"/>
                    <a:lumOff val="60000"/>
                  </a:schemeClr>
                </a:solidFill>
                <a:effectLst/>
              </a:rPr>
              <a:t>English Starter </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4" name="Rectangle 3"/>
          <p:cNvSpPr/>
          <p:nvPr/>
        </p:nvSpPr>
        <p:spPr>
          <a:xfrm>
            <a:off x="1637414" y="967563"/>
            <a:ext cx="2061483" cy="5762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5836229" y="967563"/>
            <a:ext cx="6082869" cy="5762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65032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74159"/>
            <a:ext cx="12192000" cy="6283842"/>
          </a:xfrm>
          <a:prstGeom prst="rect">
            <a:avLst/>
          </a:prstGeom>
        </p:spPr>
      </p:pic>
      <p:sp>
        <p:nvSpPr>
          <p:cNvPr id="3" name="Rectangle 2"/>
          <p:cNvSpPr/>
          <p:nvPr/>
        </p:nvSpPr>
        <p:spPr>
          <a:xfrm>
            <a:off x="1637414" y="988827"/>
            <a:ext cx="2061483" cy="5741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5836229" y="988827"/>
            <a:ext cx="6274255" cy="5741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0" y="-84209"/>
            <a:ext cx="3698897" cy="769441"/>
          </a:xfrm>
          <a:prstGeom prst="rect">
            <a:avLst/>
          </a:prstGeom>
          <a:noFill/>
        </p:spPr>
        <p:txBody>
          <a:bodyPr wrap="none" lIns="91440" tIns="45720" rIns="91440" bIns="45720">
            <a:spAutoFit/>
          </a:bodyPr>
          <a:lstStyle/>
          <a:p>
            <a:pPr algn="ctr"/>
            <a:r>
              <a:rPr lang="en-US" sz="4400" b="1" cap="none" spc="0" dirty="0" smtClean="0">
                <a:ln w="22225">
                  <a:solidFill>
                    <a:schemeClr val="accent2"/>
                  </a:solidFill>
                  <a:prstDash val="solid"/>
                </a:ln>
                <a:solidFill>
                  <a:schemeClr val="accent2">
                    <a:lumMod val="40000"/>
                    <a:lumOff val="60000"/>
                  </a:schemeClr>
                </a:solidFill>
                <a:effectLst/>
              </a:rPr>
              <a:t>English Starter </a:t>
            </a:r>
            <a:endParaRPr lang="en-US" sz="4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5828734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093805-7A61-4AA2-8752-D28CF1AB21BF}"/>
              </a:ext>
            </a:extLst>
          </p:cNvPr>
          <p:cNvSpPr/>
          <p:nvPr/>
        </p:nvSpPr>
        <p:spPr>
          <a:xfrm>
            <a:off x="2003451" y="151208"/>
            <a:ext cx="8028032"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Tuesday’s English for Year 6</a:t>
            </a:r>
          </a:p>
        </p:txBody>
      </p:sp>
      <p:pic>
        <p:nvPicPr>
          <p:cNvPr id="3" name="Picture 2">
            <a:extLst>
              <a:ext uri="{FF2B5EF4-FFF2-40B4-BE49-F238E27FC236}">
                <a16:creationId xmlns:a16="http://schemas.microsoft.com/office/drawing/2014/main" id="{E3BC4A6A-AC6A-429C-BBCF-AAD921CFEF06}"/>
              </a:ext>
            </a:extLst>
          </p:cNvPr>
          <p:cNvPicPr>
            <a:picLocks noChangeAspect="1"/>
          </p:cNvPicPr>
          <p:nvPr/>
        </p:nvPicPr>
        <p:blipFill>
          <a:blip r:embed="rId2"/>
          <a:stretch>
            <a:fillRect/>
          </a:stretch>
        </p:blipFill>
        <p:spPr>
          <a:xfrm>
            <a:off x="520537" y="58089"/>
            <a:ext cx="999724" cy="1016479"/>
          </a:xfrm>
          <a:prstGeom prst="rect">
            <a:avLst/>
          </a:prstGeom>
        </p:spPr>
      </p:pic>
      <p:sp>
        <p:nvSpPr>
          <p:cNvPr id="8" name="Rectangle 7">
            <a:extLst>
              <a:ext uri="{FF2B5EF4-FFF2-40B4-BE49-F238E27FC236}">
                <a16:creationId xmlns:a16="http://schemas.microsoft.com/office/drawing/2014/main" id="{A25A6394-EA96-4452-90EE-5EC4B2DB9373}"/>
              </a:ext>
            </a:extLst>
          </p:cNvPr>
          <p:cNvSpPr/>
          <p:nvPr/>
        </p:nvSpPr>
        <p:spPr>
          <a:xfrm>
            <a:off x="520537" y="1074538"/>
            <a:ext cx="10939141" cy="129025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latin typeface="XCCW Joined 1a" panose="03050602040000000000" pitchFamily="66" charset="0"/>
              </a:rPr>
              <a:t>L.O: To plan a story from a point of view. </a:t>
            </a:r>
            <a:endParaRPr lang="en-GB" b="1" dirty="0">
              <a:solidFill>
                <a:schemeClr val="tx1"/>
              </a:solidFill>
              <a:latin typeface="XCCW Joined 1a" panose="03050602040000000000" pitchFamily="66" charset="0"/>
            </a:endParaRPr>
          </a:p>
        </p:txBody>
      </p:sp>
      <p:pic>
        <p:nvPicPr>
          <p:cNvPr id="7" name="Picture 6"/>
          <p:cNvPicPr>
            <a:picLocks noChangeAspect="1"/>
          </p:cNvPicPr>
          <p:nvPr/>
        </p:nvPicPr>
        <p:blipFill>
          <a:blip r:embed="rId3"/>
          <a:stretch>
            <a:fillRect/>
          </a:stretch>
        </p:blipFill>
        <p:spPr>
          <a:xfrm>
            <a:off x="1" y="1997868"/>
            <a:ext cx="6592186" cy="4711276"/>
          </a:xfrm>
          <a:prstGeom prst="rect">
            <a:avLst/>
          </a:prstGeom>
        </p:spPr>
      </p:pic>
      <p:sp>
        <p:nvSpPr>
          <p:cNvPr id="10" name="TextBox 9"/>
          <p:cNvSpPr txBox="1"/>
          <p:nvPr/>
        </p:nvSpPr>
        <p:spPr>
          <a:xfrm>
            <a:off x="6794205" y="2541181"/>
            <a:ext cx="5231218" cy="4247317"/>
          </a:xfrm>
          <a:prstGeom prst="rect">
            <a:avLst/>
          </a:prstGeom>
          <a:noFill/>
        </p:spPr>
        <p:txBody>
          <a:bodyPr wrap="square" rtlCol="0">
            <a:spAutoFit/>
          </a:bodyPr>
          <a:lstStyle/>
          <a:p>
            <a:r>
              <a:rPr lang="en-GB" dirty="0" smtClean="0">
                <a:latin typeface="XCCW Joined 1a" panose="03050602040000000000" pitchFamily="66" charset="0"/>
              </a:rPr>
              <a:t>Imagine you are the bird in this picture. Plan a story from your point of view of your trip through the rainforest. </a:t>
            </a:r>
          </a:p>
          <a:p>
            <a:r>
              <a:rPr lang="en-GB" b="1" dirty="0" smtClean="0">
                <a:solidFill>
                  <a:srgbClr val="FF0000"/>
                </a:solidFill>
                <a:latin typeface="XCCW Joined 1a" panose="03050602040000000000" pitchFamily="66" charset="0"/>
              </a:rPr>
              <a:t>Make notes about your opening, journey and ending. </a:t>
            </a:r>
          </a:p>
          <a:p>
            <a:endParaRPr lang="en-GB" b="1" u="sng" dirty="0">
              <a:latin typeface="XCCW Joined 1a" panose="03050602040000000000" pitchFamily="66" charset="0"/>
            </a:endParaRPr>
          </a:p>
          <a:p>
            <a:r>
              <a:rPr lang="en-GB" b="1" u="sng" dirty="0" smtClean="0">
                <a:latin typeface="XCCW Joined 1a" panose="03050602040000000000" pitchFamily="66" charset="0"/>
              </a:rPr>
              <a:t>Think about: </a:t>
            </a:r>
          </a:p>
          <a:p>
            <a:r>
              <a:rPr lang="en-GB" dirty="0" smtClean="0">
                <a:latin typeface="XCCW Joined 1a" panose="03050602040000000000" pitchFamily="66" charset="0"/>
              </a:rPr>
              <a:t>What you might see? </a:t>
            </a:r>
          </a:p>
          <a:p>
            <a:r>
              <a:rPr lang="en-GB" dirty="0" smtClean="0">
                <a:latin typeface="XCCW Joined 1a" panose="03050602040000000000" pitchFamily="66" charset="0"/>
              </a:rPr>
              <a:t>What you might hear? </a:t>
            </a:r>
          </a:p>
          <a:p>
            <a:r>
              <a:rPr lang="en-GB" dirty="0" smtClean="0">
                <a:latin typeface="XCCW Joined 1a" panose="03050602040000000000" pitchFamily="66" charset="0"/>
              </a:rPr>
              <a:t>Where are you going to end up? </a:t>
            </a:r>
          </a:p>
          <a:p>
            <a:r>
              <a:rPr lang="en-GB" dirty="0" smtClean="0">
                <a:latin typeface="XCCW Joined 1a" panose="03050602040000000000" pitchFamily="66" charset="0"/>
              </a:rPr>
              <a:t>How does the smaller bird in the picture come into it? </a:t>
            </a:r>
          </a:p>
          <a:p>
            <a:endParaRPr lang="en-GB" dirty="0"/>
          </a:p>
          <a:p>
            <a:endParaRPr lang="en-GB" dirty="0" smtClean="0"/>
          </a:p>
        </p:txBody>
      </p:sp>
    </p:spTree>
    <p:extLst>
      <p:ext uri="{BB962C8B-B14F-4D97-AF65-F5344CB8AC3E}">
        <p14:creationId xmlns:p14="http://schemas.microsoft.com/office/powerpoint/2010/main" val="10718364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E5A79C-6F59-477B-8E14-AB8D295AEEB0}"/>
              </a:ext>
            </a:extLst>
          </p:cNvPr>
          <p:cNvSpPr/>
          <p:nvPr/>
        </p:nvSpPr>
        <p:spPr>
          <a:xfrm>
            <a:off x="46299" y="-183935"/>
            <a:ext cx="6498703"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Today’s other activity:</a:t>
            </a:r>
          </a:p>
        </p:txBody>
      </p:sp>
      <p:sp>
        <p:nvSpPr>
          <p:cNvPr id="5" name="TextBox 4"/>
          <p:cNvSpPr txBox="1"/>
          <p:nvPr/>
        </p:nvSpPr>
        <p:spPr>
          <a:xfrm>
            <a:off x="148190" y="739395"/>
            <a:ext cx="7253637" cy="646331"/>
          </a:xfrm>
          <a:prstGeom prst="rect">
            <a:avLst/>
          </a:prstGeom>
          <a:noFill/>
        </p:spPr>
        <p:txBody>
          <a:bodyPr wrap="square" rtlCol="0">
            <a:spAutoFit/>
          </a:bodyPr>
          <a:lstStyle/>
          <a:p>
            <a:r>
              <a:rPr lang="en-GB" b="1" u="sng" dirty="0" smtClean="0">
                <a:latin typeface="XCCW Joined 1a" panose="03050602040000000000" pitchFamily="66" charset="0"/>
              </a:rPr>
              <a:t>L.O: To </a:t>
            </a:r>
            <a:r>
              <a:rPr lang="en-GB" b="1" u="sng" dirty="0">
                <a:latin typeface="XCCW Joined 1a" panose="03050602040000000000" pitchFamily="66" charset="0"/>
              </a:rPr>
              <a:t>understand </a:t>
            </a:r>
            <a:r>
              <a:rPr lang="en-GB" b="1" u="sng" dirty="0" smtClean="0">
                <a:latin typeface="XCCW Joined 1a" panose="03050602040000000000" pitchFamily="66" charset="0"/>
              </a:rPr>
              <a:t>the meaning behind Pentecost Sunday. </a:t>
            </a:r>
            <a:endParaRPr lang="en-GB" dirty="0">
              <a:latin typeface="XCCW Joined 1a" panose="03050602040000000000" pitchFamily="66" charset="0"/>
            </a:endParaRPr>
          </a:p>
        </p:txBody>
      </p:sp>
      <p:sp>
        <p:nvSpPr>
          <p:cNvPr id="6" name="TextBox 5"/>
          <p:cNvSpPr txBox="1"/>
          <p:nvPr/>
        </p:nvSpPr>
        <p:spPr>
          <a:xfrm>
            <a:off x="222618" y="1793399"/>
            <a:ext cx="3222332" cy="4524315"/>
          </a:xfrm>
          <a:prstGeom prst="rect">
            <a:avLst/>
          </a:prstGeom>
          <a:noFill/>
        </p:spPr>
        <p:txBody>
          <a:bodyPr wrap="square" rtlCol="0">
            <a:spAutoFit/>
          </a:bodyPr>
          <a:lstStyle/>
          <a:p>
            <a:r>
              <a:rPr lang="en-GB" dirty="0" smtClean="0">
                <a:latin typeface="XCCW Joined 1a" panose="03050602040000000000" pitchFamily="66" charset="0"/>
              </a:rPr>
              <a:t>The following slides explain the story behind the Christian Celebration of Pentecost.</a:t>
            </a:r>
          </a:p>
          <a:p>
            <a:endParaRPr lang="en-GB" dirty="0">
              <a:latin typeface="XCCW Joined 1a" panose="03050602040000000000" pitchFamily="66" charset="0"/>
            </a:endParaRPr>
          </a:p>
          <a:p>
            <a:r>
              <a:rPr lang="en-GB" dirty="0" smtClean="0">
                <a:latin typeface="XCCW Joined 1a" panose="03050602040000000000" pitchFamily="66" charset="0"/>
              </a:rPr>
              <a:t>Read through each slide and then complete the following task. </a:t>
            </a:r>
          </a:p>
          <a:p>
            <a:endParaRPr lang="en-GB" dirty="0">
              <a:latin typeface="XCCW Joined 1a" panose="03050602040000000000" pitchFamily="66" charset="0"/>
            </a:endParaRPr>
          </a:p>
          <a:p>
            <a:r>
              <a:rPr lang="en-GB" dirty="0" smtClean="0">
                <a:latin typeface="XCCW Joined 1a" panose="03050602040000000000" pitchFamily="66" charset="0"/>
              </a:rPr>
              <a:t>Click on the flame symbol for more information or questions about what you have read. </a:t>
            </a:r>
            <a:endParaRPr lang="en-GB" dirty="0">
              <a:latin typeface="XCCW Joined 1a" panose="03050602040000000000" pitchFamily="66" charset="0"/>
            </a:endParaRPr>
          </a:p>
        </p:txBody>
      </p:sp>
      <p:pic>
        <p:nvPicPr>
          <p:cNvPr id="8" name="Picture 7"/>
          <p:cNvPicPr>
            <a:picLocks noChangeAspect="1"/>
          </p:cNvPicPr>
          <p:nvPr/>
        </p:nvPicPr>
        <p:blipFill>
          <a:blip r:embed="rId2"/>
          <a:stretch>
            <a:fillRect/>
          </a:stretch>
        </p:blipFill>
        <p:spPr>
          <a:xfrm>
            <a:off x="3971857" y="1336048"/>
            <a:ext cx="7777119" cy="4958428"/>
          </a:xfrm>
          <a:prstGeom prst="rect">
            <a:avLst/>
          </a:prstGeom>
        </p:spPr>
      </p:pic>
    </p:spTree>
    <p:extLst>
      <p:ext uri="{BB962C8B-B14F-4D97-AF65-F5344CB8AC3E}">
        <p14:creationId xmlns:p14="http://schemas.microsoft.com/office/powerpoint/2010/main" val="40883348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p:cNvSpPr>
            <a:spLocks noGrp="1"/>
          </p:cNvSpPr>
          <p:nvPr>
            <p:ph type="title"/>
          </p:nvPr>
        </p:nvSpPr>
        <p:spPr>
          <a:xfrm>
            <a:off x="1981201" y="479426"/>
            <a:ext cx="8220075" cy="993775"/>
          </a:xfrm>
        </p:spPr>
        <p:txBody>
          <a:bodyPr/>
          <a:lstStyle/>
          <a:p>
            <a:pPr eaLnBrk="1" hangingPunct="1"/>
            <a:r>
              <a:rPr lang="en-GB" altLang="en-US" sz="3600"/>
              <a:t>God’s Gift</a:t>
            </a:r>
          </a:p>
        </p:txBody>
      </p:sp>
      <p:sp>
        <p:nvSpPr>
          <p:cNvPr id="11267" name="Rectangle 4"/>
          <p:cNvSpPr>
            <a:spLocks noChangeArrowheads="1"/>
          </p:cNvSpPr>
          <p:nvPr/>
        </p:nvSpPr>
        <p:spPr bwMode="auto">
          <a:xfrm>
            <a:off x="2279650" y="1274764"/>
            <a:ext cx="774065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fontAlgn="base">
              <a:lnSpc>
                <a:spcPct val="100000"/>
              </a:lnSpc>
              <a:spcBef>
                <a:spcPct val="0"/>
              </a:spcBef>
              <a:spcAft>
                <a:spcPct val="0"/>
              </a:spcAft>
              <a:buNone/>
            </a:pPr>
            <a:r>
              <a:rPr lang="en-GB" altLang="en-US"/>
              <a:t>After Jesus’ resurrection from death, after the crucifixion, he remained among his friends and family for forty days.</a:t>
            </a:r>
          </a:p>
        </p:txBody>
      </p:sp>
      <p:sp>
        <p:nvSpPr>
          <p:cNvPr id="11268" name="Rectangle 12"/>
          <p:cNvSpPr>
            <a:spLocks noChangeArrowheads="1"/>
          </p:cNvSpPr>
          <p:nvPr/>
        </p:nvSpPr>
        <p:spPr bwMode="auto">
          <a:xfrm>
            <a:off x="2184400" y="5126039"/>
            <a:ext cx="65595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fontAlgn="base">
              <a:lnSpc>
                <a:spcPct val="100000"/>
              </a:lnSpc>
              <a:spcBef>
                <a:spcPct val="0"/>
              </a:spcBef>
              <a:spcAft>
                <a:spcPct val="0"/>
              </a:spcAft>
              <a:buNone/>
            </a:pPr>
            <a:r>
              <a:rPr lang="en-GB" altLang="en-US"/>
              <a:t>Jesus gathered together the disciples, on a mountain, and told them that they would be sent a gift, which would help them with their task of spreading God’s message of love. </a:t>
            </a:r>
          </a:p>
        </p:txBody>
      </p:sp>
      <p:grpSp>
        <p:nvGrpSpPr>
          <p:cNvPr id="4" name="Group 3"/>
          <p:cNvGrpSpPr>
            <a:grpSpLocks/>
          </p:cNvGrpSpPr>
          <p:nvPr/>
        </p:nvGrpSpPr>
        <p:grpSpPr bwMode="auto">
          <a:xfrm>
            <a:off x="2279651" y="4929189"/>
            <a:ext cx="7121525" cy="1298574"/>
            <a:chOff x="755650" y="4744996"/>
            <a:chExt cx="7121525" cy="1298650"/>
          </a:xfrm>
        </p:grpSpPr>
        <p:sp>
          <p:nvSpPr>
            <p:cNvPr id="2" name="Rectangle 1"/>
            <p:cNvSpPr/>
            <p:nvPr/>
          </p:nvSpPr>
          <p:spPr>
            <a:xfrm>
              <a:off x="755650" y="4744996"/>
              <a:ext cx="7121525" cy="471515"/>
            </a:xfrm>
            <a:prstGeom prst="rect">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7" name="Rectangle 6"/>
            <p:cNvSpPr/>
            <p:nvPr/>
          </p:nvSpPr>
          <p:spPr>
            <a:xfrm>
              <a:off x="755650" y="5213334"/>
              <a:ext cx="7121525" cy="830312"/>
            </a:xfrm>
            <a:prstGeom prst="rect">
              <a:avLst/>
            </a:prstGeom>
            <a:solidFill>
              <a:srgbClr val="F8CA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1274" name="Rectangle 8"/>
            <p:cNvSpPr>
              <a:spLocks noChangeArrowheads="1"/>
            </p:cNvSpPr>
            <p:nvPr/>
          </p:nvSpPr>
          <p:spPr bwMode="auto">
            <a:xfrm>
              <a:off x="939114" y="5284979"/>
              <a:ext cx="5626443" cy="69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fontAlgn="base">
                <a:lnSpc>
                  <a:spcPct val="100000"/>
                </a:lnSpc>
                <a:spcBef>
                  <a:spcPct val="0"/>
                </a:spcBef>
                <a:spcAft>
                  <a:spcPct val="0"/>
                </a:spcAft>
                <a:buNone/>
              </a:pPr>
              <a:r>
                <a:rPr lang="en-GB" altLang="en-US" dirty="0"/>
                <a:t>Why might the disciples need help spreading the message of God’s love?</a:t>
              </a:r>
            </a:p>
          </p:txBody>
        </p:sp>
        <p:sp>
          <p:nvSpPr>
            <p:cNvPr id="11275" name="Rectangle 9"/>
            <p:cNvSpPr>
              <a:spLocks noChangeArrowheads="1"/>
            </p:cNvSpPr>
            <p:nvPr/>
          </p:nvSpPr>
          <p:spPr bwMode="auto">
            <a:xfrm>
              <a:off x="939115" y="4800384"/>
              <a:ext cx="5074508" cy="42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fontAlgn="base">
                <a:lnSpc>
                  <a:spcPct val="100000"/>
                </a:lnSpc>
                <a:spcBef>
                  <a:spcPct val="0"/>
                </a:spcBef>
                <a:spcAft>
                  <a:spcPct val="0"/>
                </a:spcAft>
                <a:buNone/>
              </a:pPr>
              <a:r>
                <a:rPr lang="en-GB" altLang="en-US"/>
                <a:t>Think About It</a:t>
              </a:r>
            </a:p>
          </p:txBody>
        </p:sp>
      </p:grpSp>
      <p:pic>
        <p:nvPicPr>
          <p:cNvPr id="12" name="Flam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1426" y="4664075"/>
            <a:ext cx="1179513"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0463" y="2047875"/>
            <a:ext cx="4781550"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1996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10" presetClass="exit" presetSubtype="0" fill="hold" nodeType="withEffect">
                                  <p:stCondLst>
                                    <p:cond delay="10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p:cNvSpPr>
            <a:spLocks noGrp="1"/>
          </p:cNvSpPr>
          <p:nvPr>
            <p:ph type="title"/>
          </p:nvPr>
        </p:nvSpPr>
        <p:spPr>
          <a:xfrm>
            <a:off x="1981201" y="479426"/>
            <a:ext cx="8220075" cy="993775"/>
          </a:xfrm>
        </p:spPr>
        <p:txBody>
          <a:bodyPr/>
          <a:lstStyle/>
          <a:p>
            <a:pPr eaLnBrk="1" hangingPunct="1"/>
            <a:r>
              <a:rPr lang="en-GB" altLang="en-US" sz="3600"/>
              <a:t>Waiting</a:t>
            </a:r>
          </a:p>
        </p:txBody>
      </p:sp>
      <p:sp>
        <p:nvSpPr>
          <p:cNvPr id="12291" name="Rectangle 4"/>
          <p:cNvSpPr>
            <a:spLocks noChangeArrowheads="1"/>
          </p:cNvSpPr>
          <p:nvPr/>
        </p:nvSpPr>
        <p:spPr bwMode="auto">
          <a:xfrm>
            <a:off x="2279650" y="1274764"/>
            <a:ext cx="774065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fontAlgn="base">
              <a:lnSpc>
                <a:spcPct val="100000"/>
              </a:lnSpc>
              <a:spcBef>
                <a:spcPct val="0"/>
              </a:spcBef>
              <a:spcAft>
                <a:spcPct val="0"/>
              </a:spcAft>
              <a:buNone/>
            </a:pPr>
            <a:r>
              <a:rPr lang="en-GB" altLang="en-US"/>
              <a:t>While on the mountain, the clouds descended. Jesus left his disciples for the last time and ascended into heaven.</a:t>
            </a:r>
          </a:p>
        </p:txBody>
      </p:sp>
      <p:sp>
        <p:nvSpPr>
          <p:cNvPr id="12292" name="Rectangle 12"/>
          <p:cNvSpPr>
            <a:spLocks noChangeArrowheads="1"/>
          </p:cNvSpPr>
          <p:nvPr/>
        </p:nvSpPr>
        <p:spPr bwMode="auto">
          <a:xfrm>
            <a:off x="2184400" y="5126039"/>
            <a:ext cx="65595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fontAlgn="base">
              <a:lnSpc>
                <a:spcPct val="100000"/>
              </a:lnSpc>
              <a:spcBef>
                <a:spcPct val="0"/>
              </a:spcBef>
              <a:spcAft>
                <a:spcPct val="0"/>
              </a:spcAft>
              <a:buNone/>
            </a:pPr>
            <a:r>
              <a:rPr lang="en-GB" altLang="en-US"/>
              <a:t>For the next ten days, the disciples would gather together to meet, talk and pray. They had no idea what this promised gift would be.</a:t>
            </a:r>
          </a:p>
        </p:txBody>
      </p:sp>
      <p:grpSp>
        <p:nvGrpSpPr>
          <p:cNvPr id="14" name="Group 13"/>
          <p:cNvGrpSpPr>
            <a:grpSpLocks/>
          </p:cNvGrpSpPr>
          <p:nvPr/>
        </p:nvGrpSpPr>
        <p:grpSpPr bwMode="auto">
          <a:xfrm>
            <a:off x="2279651" y="4929189"/>
            <a:ext cx="7121525" cy="1298575"/>
            <a:chOff x="755650" y="4744995"/>
            <a:chExt cx="7121525" cy="1298651"/>
          </a:xfrm>
        </p:grpSpPr>
        <p:sp>
          <p:nvSpPr>
            <p:cNvPr id="15" name="Rectangle 14"/>
            <p:cNvSpPr/>
            <p:nvPr/>
          </p:nvSpPr>
          <p:spPr>
            <a:xfrm>
              <a:off x="755650" y="4744995"/>
              <a:ext cx="7121525" cy="471515"/>
            </a:xfrm>
            <a:prstGeom prst="rect">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6" name="Rectangle 15"/>
            <p:cNvSpPr/>
            <p:nvPr/>
          </p:nvSpPr>
          <p:spPr>
            <a:xfrm>
              <a:off x="755650" y="5213334"/>
              <a:ext cx="7121525" cy="830312"/>
            </a:xfrm>
            <a:prstGeom prst="rect">
              <a:avLst/>
            </a:prstGeom>
            <a:solidFill>
              <a:srgbClr val="F8CA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2298" name="Rectangle 16"/>
            <p:cNvSpPr>
              <a:spLocks noChangeArrowheads="1"/>
            </p:cNvSpPr>
            <p:nvPr/>
          </p:nvSpPr>
          <p:spPr bwMode="auto">
            <a:xfrm>
              <a:off x="939114" y="5403248"/>
              <a:ext cx="5626443" cy="42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fontAlgn="base">
                <a:lnSpc>
                  <a:spcPct val="100000"/>
                </a:lnSpc>
                <a:spcBef>
                  <a:spcPct val="0"/>
                </a:spcBef>
                <a:spcAft>
                  <a:spcPct val="0"/>
                </a:spcAft>
                <a:buNone/>
              </a:pPr>
              <a:r>
                <a:rPr lang="en-GB" altLang="en-US"/>
                <a:t>How might the disciples be feeling at this time? Why?</a:t>
              </a:r>
            </a:p>
          </p:txBody>
        </p:sp>
        <p:sp>
          <p:nvSpPr>
            <p:cNvPr id="12299" name="Rectangle 17"/>
            <p:cNvSpPr>
              <a:spLocks noChangeArrowheads="1"/>
            </p:cNvSpPr>
            <p:nvPr/>
          </p:nvSpPr>
          <p:spPr bwMode="auto">
            <a:xfrm>
              <a:off x="939115" y="4800384"/>
              <a:ext cx="5074508" cy="42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fontAlgn="base">
                <a:lnSpc>
                  <a:spcPct val="100000"/>
                </a:lnSpc>
                <a:spcBef>
                  <a:spcPct val="0"/>
                </a:spcBef>
                <a:spcAft>
                  <a:spcPct val="0"/>
                </a:spcAft>
                <a:buNone/>
              </a:pPr>
              <a:r>
                <a:rPr lang="en-GB" altLang="en-US"/>
                <a:t>Discuss It</a:t>
              </a:r>
            </a:p>
          </p:txBody>
        </p:sp>
      </p:grpSp>
      <p:pic>
        <p:nvPicPr>
          <p:cNvPr id="19" name="Flam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1426" y="4664075"/>
            <a:ext cx="1179513"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29025" y="2030414"/>
            <a:ext cx="493395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980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par>
                                <p:cTn id="8" presetID="10" presetClass="exit" presetSubtype="0" fill="hold" nodeType="withEffect">
                                  <p:stCondLst>
                                    <p:cond delay="10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43351" y="1370014"/>
            <a:ext cx="3851275"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2279651" y="4062413"/>
            <a:ext cx="7121525" cy="2157412"/>
            <a:chOff x="755650" y="4781334"/>
            <a:chExt cx="7121525" cy="2157934"/>
          </a:xfrm>
        </p:grpSpPr>
        <p:sp>
          <p:nvSpPr>
            <p:cNvPr id="16" name="Rectangle 15"/>
            <p:cNvSpPr/>
            <p:nvPr/>
          </p:nvSpPr>
          <p:spPr>
            <a:xfrm>
              <a:off x="755650" y="5213238"/>
              <a:ext cx="7121525" cy="1726030"/>
            </a:xfrm>
            <a:prstGeom prst="rect">
              <a:avLst/>
            </a:prstGeom>
            <a:solidFill>
              <a:srgbClr val="F8CA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3319" name="Rectangle 16"/>
            <p:cNvSpPr>
              <a:spLocks noChangeArrowheads="1"/>
            </p:cNvSpPr>
            <p:nvPr/>
          </p:nvSpPr>
          <p:spPr bwMode="auto">
            <a:xfrm>
              <a:off x="939114" y="5290266"/>
              <a:ext cx="6309411" cy="153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fontAlgn="base">
                <a:lnSpc>
                  <a:spcPct val="100000"/>
                </a:lnSpc>
                <a:spcBef>
                  <a:spcPct val="0"/>
                </a:spcBef>
                <a:spcAft>
                  <a:spcPct val="0"/>
                </a:spcAft>
                <a:buNone/>
              </a:pPr>
              <a:r>
                <a:rPr lang="en-GB" altLang="en-US"/>
                <a:t>Suddenly, the room was filled with the sound of a violent wind! Tongues of fire appeared, separated and came to rest above each person’s head, but no one was burned!</a:t>
              </a:r>
            </a:p>
            <a:p>
              <a:pPr fontAlgn="base">
                <a:lnSpc>
                  <a:spcPct val="100000"/>
                </a:lnSpc>
                <a:spcBef>
                  <a:spcPct val="0"/>
                </a:spcBef>
                <a:spcAft>
                  <a:spcPct val="0"/>
                </a:spcAft>
                <a:buNone/>
              </a:pPr>
              <a:endParaRPr lang="en-GB" altLang="en-US"/>
            </a:p>
            <a:p>
              <a:pPr fontAlgn="base">
                <a:lnSpc>
                  <a:spcPct val="100000"/>
                </a:lnSpc>
                <a:spcBef>
                  <a:spcPct val="0"/>
                </a:spcBef>
                <a:spcAft>
                  <a:spcPct val="0"/>
                </a:spcAft>
                <a:buNone/>
              </a:pPr>
              <a:r>
                <a:rPr lang="en-GB" altLang="en-US"/>
                <a:t>Each of the disciples were filled with the Holy Spirit.</a:t>
              </a:r>
            </a:p>
          </p:txBody>
        </p:sp>
        <p:sp>
          <p:nvSpPr>
            <p:cNvPr id="13320" name="Rectangle 17"/>
            <p:cNvSpPr>
              <a:spLocks noChangeArrowheads="1"/>
            </p:cNvSpPr>
            <p:nvPr/>
          </p:nvSpPr>
          <p:spPr bwMode="auto">
            <a:xfrm>
              <a:off x="939114" y="4781334"/>
              <a:ext cx="6052235" cy="42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fontAlgn="base">
                <a:lnSpc>
                  <a:spcPct val="100000"/>
                </a:lnSpc>
                <a:spcBef>
                  <a:spcPct val="0"/>
                </a:spcBef>
                <a:spcAft>
                  <a:spcPct val="0"/>
                </a:spcAft>
                <a:buNone/>
              </a:pPr>
              <a:endParaRPr lang="en-GB" altLang="en-US"/>
            </a:p>
          </p:txBody>
        </p:sp>
      </p:grpSp>
      <p:pic>
        <p:nvPicPr>
          <p:cNvPr id="19" name="Flam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61426" y="4664075"/>
            <a:ext cx="1179513"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itle 20"/>
          <p:cNvSpPr>
            <a:spLocks noGrp="1"/>
          </p:cNvSpPr>
          <p:nvPr>
            <p:ph type="title"/>
          </p:nvPr>
        </p:nvSpPr>
        <p:spPr>
          <a:xfrm>
            <a:off x="1981201" y="479426"/>
            <a:ext cx="8220075" cy="993775"/>
          </a:xfrm>
        </p:spPr>
        <p:txBody>
          <a:bodyPr/>
          <a:lstStyle/>
          <a:p>
            <a:pPr eaLnBrk="1" hangingPunct="1"/>
            <a:r>
              <a:rPr lang="en-GB" altLang="en-US" sz="3600"/>
              <a:t>The Gift Arrives</a:t>
            </a:r>
          </a:p>
        </p:txBody>
      </p:sp>
    </p:spTree>
    <p:extLst>
      <p:ext uri="{BB962C8B-B14F-4D97-AF65-F5344CB8AC3E}">
        <p14:creationId xmlns:p14="http://schemas.microsoft.com/office/powerpoint/2010/main" val="696905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par>
                                <p:cTn id="8" presetID="10" presetClass="exit" presetSubtype="0" fill="hold" nodeType="withEffect">
                                  <p:stCondLst>
                                    <p:cond delay="10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nextCondLst>
                <p:cond evt="onClick" delay="0">
                  <p:tgtEl>
                    <p:spTgt spid="1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C2D07FF1-3EB1-4D9E-84F9-D2450425A22C}" vid="{819F8316-0E89-457C-B2A7-A168B6D0BF62}"/>
    </a:ext>
  </a:extLst>
</a:theme>
</file>

<file path=docProps/app.xml><?xml version="1.0" encoding="utf-8"?>
<Properties xmlns="http://schemas.openxmlformats.org/officeDocument/2006/extended-properties" xmlns:vt="http://schemas.openxmlformats.org/officeDocument/2006/docPropsVTypes">
  <TotalTime>1160</TotalTime>
  <Words>729</Words>
  <Application>Microsoft Office PowerPoint</Application>
  <PresentationFormat>Widescreen</PresentationFormat>
  <Paragraphs>62</Paragraphs>
  <Slides>13</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Calibri Light</vt:lpstr>
      <vt:lpstr>Comic Sans MS</vt:lpstr>
      <vt:lpstr>Sassoon Infant Rg</vt:lpstr>
      <vt:lpstr>Twinkl</vt:lpstr>
      <vt:lpstr>Twinkl SemiBold</vt:lpstr>
      <vt:lpstr>XCCW Joined 1a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God’s Gift</vt:lpstr>
      <vt:lpstr>Waiting</vt:lpstr>
      <vt:lpstr>The Gift Arrives</vt:lpstr>
      <vt:lpstr>Spreading God’s Message</vt:lpstr>
      <vt:lpstr>The Gift of the Holy Spirit</vt:lpstr>
      <vt:lpstr>Christian Beliefs About the Holy Spirit</vt:lpstr>
      <vt:lpstr>Symbols of Pentecost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Moody, Nicola</dc:creator>
  <cp:lastModifiedBy>Jones, Eloise</cp:lastModifiedBy>
  <cp:revision>22</cp:revision>
  <dcterms:created xsi:type="dcterms:W3CDTF">2020-03-17T11:23:57Z</dcterms:created>
  <dcterms:modified xsi:type="dcterms:W3CDTF">2020-05-22T08:52:26Z</dcterms:modified>
</cp:coreProperties>
</file>