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0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44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45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44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25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49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18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19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98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87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67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F34D9-3A59-4368-BC8F-359DC0CA700A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20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ln.myvle.co.uk/files/sc3490/sc3490/79/%5b28781%5dHome_Learning-_French.pdf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401926"/>
            <a:ext cx="9144000" cy="2387600"/>
          </a:xfrm>
        </p:spPr>
        <p:txBody>
          <a:bodyPr/>
          <a:lstStyle/>
          <a:p>
            <a:r>
              <a:rPr lang="en-GB" u="sng" dirty="0"/>
              <a:t>Year 3 Home School Provision Daily Pack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99998"/>
          </a:xfrm>
        </p:spPr>
        <p:txBody>
          <a:bodyPr>
            <a:normAutofit/>
          </a:bodyPr>
          <a:lstStyle/>
          <a:p>
            <a:r>
              <a:rPr lang="en-GB" dirty="0"/>
              <a:t>The following slides will be split into 3 separate activities. </a:t>
            </a:r>
          </a:p>
          <a:p>
            <a:r>
              <a:rPr lang="en-GB" dirty="0"/>
              <a:t>Each slide will be daily activities for you and your child to do at home. </a:t>
            </a:r>
          </a:p>
          <a:p>
            <a:r>
              <a:rPr lang="en-GB" dirty="0"/>
              <a:t>We as a Year 3 team will update these slides daily.</a:t>
            </a:r>
          </a:p>
          <a:p>
            <a:r>
              <a:rPr lang="en-GB" dirty="0"/>
              <a:t>Thank you for your understanding and on going support during these times.</a:t>
            </a:r>
          </a:p>
        </p:txBody>
      </p:sp>
    </p:spTree>
    <p:extLst>
      <p:ext uri="{BB962C8B-B14F-4D97-AF65-F5344CB8AC3E}">
        <p14:creationId xmlns:p14="http://schemas.microsoft.com/office/powerpoint/2010/main" val="177429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2563" y="189635"/>
            <a:ext cx="10515600" cy="112193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6000" dirty="0"/>
              <a:t>Daily Provision Pack – </a:t>
            </a:r>
            <a:r>
              <a:rPr lang="en-GB" sz="6000"/>
              <a:t>Day 22</a:t>
            </a:r>
            <a:endParaRPr lang="en-GB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0837" y="1391516"/>
            <a:ext cx="3537527" cy="536026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u="sng" dirty="0"/>
              <a:t>Maths</a:t>
            </a:r>
            <a:r>
              <a:rPr lang="en-GB" dirty="0"/>
              <a:t>:</a:t>
            </a:r>
          </a:p>
          <a:p>
            <a:r>
              <a:rPr lang="en-GB" sz="1800" u="sng" dirty="0"/>
              <a:t>Objective:</a:t>
            </a:r>
            <a:r>
              <a:rPr lang="en-GB" sz="1800" dirty="0"/>
              <a:t> To subtract amounts of money</a:t>
            </a:r>
            <a:endParaRPr lang="en-GB" sz="18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755735" y="1391516"/>
            <a:ext cx="4409209" cy="536026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u="sng" dirty="0"/>
              <a:t>English</a:t>
            </a:r>
            <a:r>
              <a:rPr lang="en-GB" dirty="0"/>
              <a:t>: Reading activity</a:t>
            </a:r>
          </a:p>
          <a:p>
            <a:pPr marL="0" indent="0">
              <a:buNone/>
            </a:pPr>
            <a:r>
              <a:rPr lang="en-GB" sz="1800" u="sng" dirty="0"/>
              <a:t>Objective: To summarise information, share your impressions about characters and predict what might happen next.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Today, you have a variety of reading activities. These activities will focus on a mixture of skills that are important to becoming a fantastic reader.</a:t>
            </a:r>
          </a:p>
          <a:p>
            <a:pPr marL="0" indent="0">
              <a:buNone/>
            </a:pPr>
            <a:r>
              <a:rPr lang="en-GB" sz="1800" dirty="0"/>
              <a:t>1*= complete </a:t>
            </a:r>
            <a:r>
              <a:rPr lang="en-GB" sz="1800"/>
              <a:t>activity one.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2*= activity one and two.</a:t>
            </a:r>
          </a:p>
          <a:p>
            <a:pPr marL="0" indent="0">
              <a:buNone/>
            </a:pPr>
            <a:r>
              <a:rPr lang="en-GB" sz="1800" dirty="0"/>
              <a:t>3*= complete all of activities.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8229600" y="1391516"/>
            <a:ext cx="3849254" cy="53602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FE903ADB-EECE-459F-BD74-17FB7610CD43}"/>
              </a:ext>
            </a:extLst>
          </p:cNvPr>
          <p:cNvSpPr txBox="1">
            <a:spLocks/>
          </p:cNvSpPr>
          <p:nvPr/>
        </p:nvSpPr>
        <p:spPr>
          <a:xfrm>
            <a:off x="8229600" y="1391516"/>
            <a:ext cx="3849254" cy="53602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u="sng" dirty="0"/>
              <a:t>French</a:t>
            </a:r>
          </a:p>
          <a:p>
            <a:pPr marL="0" indent="0">
              <a:buNone/>
            </a:pPr>
            <a:r>
              <a:rPr lang="en-GB" u="sng" dirty="0"/>
              <a:t>Objective:</a:t>
            </a:r>
            <a:r>
              <a:rPr lang="en-GB" dirty="0"/>
              <a:t> To know French colours</a:t>
            </a:r>
          </a:p>
          <a:p>
            <a:pPr marL="0" indent="0">
              <a:buNone/>
            </a:pPr>
            <a:r>
              <a:rPr lang="en-GB" dirty="0"/>
              <a:t>Click on the link below:</a:t>
            </a:r>
          </a:p>
          <a:p>
            <a:pPr marL="0" indent="0">
              <a:buNone/>
            </a:pPr>
            <a:r>
              <a:rPr lang="en-GB" u="sng" dirty="0">
                <a:hlinkClick r:id="rId2"/>
              </a:rPr>
              <a:t>https://pln.myvle.co.uk/files/sc3490/sc3490/79/%5b28781%5dHome_Learning-_French.pdf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Click on the activity in Stage 1 – colours. </a:t>
            </a:r>
          </a:p>
          <a:p>
            <a:pPr marL="0" indent="0">
              <a:buNone/>
            </a:pPr>
            <a:r>
              <a:rPr lang="en-GB" dirty="0"/>
              <a:t>Please ensure you have downloaded a QR scanner from an app store. Then, place it over the QR code and your phone or tablet should turn into a game!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897" y="2411037"/>
            <a:ext cx="2640676" cy="14928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897" y="3903900"/>
            <a:ext cx="2787434" cy="12472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897" y="5151130"/>
            <a:ext cx="3324990" cy="74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10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589566" y="-947322"/>
            <a:ext cx="6752975" cy="86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026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102268" y="-1755211"/>
            <a:ext cx="6766560" cy="10459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67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836" y="61392"/>
            <a:ext cx="6802928" cy="662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033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206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Year 3 Home School Provision Daily Pack</vt:lpstr>
      <vt:lpstr>Daily Provision Pack – Day 22</vt:lpstr>
      <vt:lpstr>PowerPoint Presentation</vt:lpstr>
      <vt:lpstr>PowerPoint Presentation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Home School Provision Daily Pack</dc:title>
  <dc:creator>Parker4, Nicholas</dc:creator>
  <cp:lastModifiedBy>Watson, Chloe</cp:lastModifiedBy>
  <cp:revision>32</cp:revision>
  <dcterms:created xsi:type="dcterms:W3CDTF">2020-03-18T11:37:32Z</dcterms:created>
  <dcterms:modified xsi:type="dcterms:W3CDTF">2020-05-04T10:54:03Z</dcterms:modified>
</cp:coreProperties>
</file>