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05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9446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456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442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254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495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1186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194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9988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872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678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F34D9-3A59-4368-BC8F-359DC0CA700A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205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Nicholas.parker4@taw.org.uk" TargetMode="External"/><Relationship Id="rId3" Type="http://schemas.openxmlformats.org/officeDocument/2006/relationships/image" Target="../media/image2.png"/><Relationship Id="rId7" Type="http://schemas.openxmlformats.org/officeDocument/2006/relationships/hyperlink" Target="mailto:andrew.butler@taw.org.uk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content.twinkl.co.uk/resource/5d/62/t2-h-4750-wartime-recipe-booklet_ver_1.pdf?__token__=exp=1588720557~acl=%2Fresource%2F5d%2F62%2Ft2-h-4750-wartime-recipe-booklet_ver_1.pdf%2A~hmac=0de24be216aef925aed22dc2e649bd7b12dc9c12b02cf9f05774d6d3c7f9ae9b" TargetMode="External"/><Relationship Id="rId5" Type="http://schemas.openxmlformats.org/officeDocument/2006/relationships/hyperlink" Target="https://northleeds.mumbler.co.uk/wp-content/uploads/2020/04/Spitfire-Colour-in-and-Cut-Out-Activity.pdf" TargetMode="External"/><Relationship Id="rId4" Type="http://schemas.openxmlformats.org/officeDocument/2006/relationships/hyperlink" Target="https://cdn.shopify.com/s/files/1/0036/1886/5187/files/VE_Day_printables_2020_161bea9f-0c60-4f5c-a31e-604b94efd1b8.pdf?v=1588447199&amp;fbclid=IwAR1DJPQ_96LVuAyz5kqXv2DHe_sDJ4IPzC4zTiHl2NrnwHzqL0SYbFsylNI" TargetMode="External"/><Relationship Id="rId9" Type="http://schemas.openxmlformats.org/officeDocument/2006/relationships/hyperlink" Target="mailto:Chloe.Watson@taw.org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524000" y="401926"/>
            <a:ext cx="9144000" cy="2387600"/>
          </a:xfrm>
        </p:spPr>
        <p:txBody>
          <a:bodyPr/>
          <a:lstStyle/>
          <a:p>
            <a:r>
              <a:rPr lang="en-GB" u="sng" dirty="0"/>
              <a:t>Year 3 Home School Provision Daily Pack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299998"/>
          </a:xfrm>
        </p:spPr>
        <p:txBody>
          <a:bodyPr>
            <a:normAutofit/>
          </a:bodyPr>
          <a:lstStyle/>
          <a:p>
            <a:r>
              <a:rPr lang="en-GB" dirty="0"/>
              <a:t>The following slides will be split into 3 separate activities. </a:t>
            </a:r>
          </a:p>
          <a:p>
            <a:r>
              <a:rPr lang="en-GB" dirty="0"/>
              <a:t>Each slide will be daily activities for you and your child to do at home. </a:t>
            </a:r>
          </a:p>
          <a:p>
            <a:r>
              <a:rPr lang="en-GB" dirty="0"/>
              <a:t>We as a Year 3 team will update these slides daily.</a:t>
            </a:r>
          </a:p>
          <a:p>
            <a:r>
              <a:rPr lang="en-GB" dirty="0"/>
              <a:t>Thank you for your understanding and on going support during these times.</a:t>
            </a:r>
          </a:p>
        </p:txBody>
      </p:sp>
    </p:spTree>
    <p:extLst>
      <p:ext uri="{BB962C8B-B14F-4D97-AF65-F5344CB8AC3E}">
        <p14:creationId xmlns:p14="http://schemas.microsoft.com/office/powerpoint/2010/main" val="1774299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2563" y="189635"/>
            <a:ext cx="10515600" cy="112193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GB" sz="4800" dirty="0"/>
              <a:t>Daily Provision Pack – Day 25 – VE DAY!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10837" y="1391516"/>
            <a:ext cx="3537527" cy="5360266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u="sng" dirty="0"/>
              <a:t>Maths</a:t>
            </a:r>
            <a:r>
              <a:rPr lang="en-GB" dirty="0"/>
              <a:t>:</a:t>
            </a:r>
          </a:p>
          <a:p>
            <a:r>
              <a:rPr lang="en-GB" sz="1800" u="sng" dirty="0"/>
              <a:t>Objective:</a:t>
            </a:r>
            <a:r>
              <a:rPr lang="en-GB" sz="1800" dirty="0"/>
              <a:t> To calculate perimeter of shape</a:t>
            </a:r>
            <a:endParaRPr lang="en-GB" sz="1800" u="sng" dirty="0"/>
          </a:p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738995" y="1391516"/>
            <a:ext cx="4409209" cy="5360266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u="sng" dirty="0"/>
              <a:t>English</a:t>
            </a:r>
            <a:r>
              <a:rPr lang="en-GB" dirty="0"/>
              <a:t>:</a:t>
            </a:r>
          </a:p>
          <a:p>
            <a:pPr marL="0" indent="0">
              <a:buNone/>
            </a:pPr>
            <a:r>
              <a:rPr lang="en-GB" sz="1800" u="sng" dirty="0"/>
              <a:t>Objective: to create a poster.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To celebrate VE day, you are going to create an eye-catching and amazing poster! You can do it in any particular style you wish- advertising a street party, a party invitation, a factual poster.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Yesterday, you learned about what occurred on VE day. Try your very best to think what you could include on your poster. 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A popular dance to do at the time was the Lindy Hop. Perhaps you could advertise this too! See YouTube for more ideas.</a:t>
            </a:r>
          </a:p>
          <a:p>
            <a:pPr marL="0" indent="0">
              <a:buNone/>
            </a:pPr>
            <a:endParaRPr lang="en-GB" sz="1800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8229600" y="1391516"/>
            <a:ext cx="3849254" cy="536026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836" y="2435629"/>
            <a:ext cx="2474422" cy="162334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837" y="4058976"/>
            <a:ext cx="2474422" cy="1660467"/>
          </a:xfrm>
          <a:prstGeom prst="rect">
            <a:avLst/>
          </a:prstGeom>
        </p:spPr>
      </p:pic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2E75670D-626F-4F87-971A-5766AA5E95A7}"/>
              </a:ext>
            </a:extLst>
          </p:cNvPr>
          <p:cNvSpPr txBox="1">
            <a:spLocks/>
          </p:cNvSpPr>
          <p:nvPr/>
        </p:nvSpPr>
        <p:spPr>
          <a:xfrm>
            <a:off x="8238835" y="1391516"/>
            <a:ext cx="3840019" cy="536026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u="sng" dirty="0"/>
              <a:t>History:</a:t>
            </a:r>
          </a:p>
          <a:p>
            <a:r>
              <a:rPr lang="en-GB" sz="1800" u="sng" dirty="0"/>
              <a:t>Objective: To develop knowledge and understanding of VE Day.</a:t>
            </a:r>
          </a:p>
          <a:p>
            <a:pPr marL="0" indent="0">
              <a:buNone/>
            </a:pPr>
            <a:r>
              <a:rPr lang="en-GB" sz="1800" dirty="0"/>
              <a:t>Celebrate with a few of these suggested activities. Remember, change, adapt them, make them your own, or do something different – just enjoy finding out about VE Day and celebrating </a:t>
            </a:r>
            <a:r>
              <a:rPr lang="en-GB" sz="1800"/>
              <a:t>it!</a:t>
            </a:r>
            <a:endParaRPr lang="en-GB" sz="1800" dirty="0"/>
          </a:p>
          <a:p>
            <a:pPr marL="0" indent="0">
              <a:buNone/>
            </a:pPr>
            <a:r>
              <a:rPr lang="en-GB" sz="1800" dirty="0">
                <a:hlinkClick r:id="rId4"/>
              </a:rPr>
              <a:t>VE Day copy and make activities 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You could try to make your own spitfire: </a:t>
            </a:r>
            <a:r>
              <a:rPr lang="en-GB" sz="1800" dirty="0">
                <a:hlinkClick r:id="rId5"/>
              </a:rPr>
              <a:t>https://northleeds.mumbler.co.uk/wp-content/uploads/2020/04/Spitfire-Colour-in-and-Cut-Out-Activity.pdf</a:t>
            </a:r>
            <a:r>
              <a:rPr lang="en-GB" sz="1800" dirty="0"/>
              <a:t> </a:t>
            </a:r>
          </a:p>
          <a:p>
            <a:pPr marL="0" indent="0">
              <a:buNone/>
            </a:pPr>
            <a:r>
              <a:rPr lang="en-GB" sz="1800" dirty="0"/>
              <a:t>(if this is too tricky, try making a paper plane, decorated with wartime camouflage!)</a:t>
            </a:r>
          </a:p>
          <a:p>
            <a:pPr marL="0" indent="0">
              <a:buNone/>
            </a:pPr>
            <a:r>
              <a:rPr lang="en-GB" sz="1800" dirty="0"/>
              <a:t>Or try to make some of these wartime recipes from the Twinkl Website:</a:t>
            </a:r>
          </a:p>
          <a:p>
            <a:pPr marL="0" indent="0">
              <a:buNone/>
            </a:pPr>
            <a:r>
              <a:rPr lang="en-GB" sz="1800" dirty="0">
                <a:hlinkClick r:id="rId6"/>
              </a:rPr>
              <a:t>Wartime Recipe Booklet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Whatever you do, have fun! If you can, send some pictures of yourselves to </a:t>
            </a:r>
            <a:r>
              <a:rPr lang="en-GB" sz="1800" dirty="0">
                <a:hlinkClick r:id="rId7"/>
              </a:rPr>
              <a:t>andrew.butler@taw.org.uk</a:t>
            </a:r>
            <a:r>
              <a:rPr lang="en-GB" sz="1800" dirty="0"/>
              <a:t> </a:t>
            </a:r>
            <a:r>
              <a:rPr lang="en-GB" sz="1800" dirty="0">
                <a:hlinkClick r:id="rId8"/>
              </a:rPr>
              <a:t>Nicholas.parker4@taw.org.uk</a:t>
            </a:r>
            <a:r>
              <a:rPr lang="en-GB" sz="1800" dirty="0"/>
              <a:t> </a:t>
            </a:r>
            <a:r>
              <a:rPr lang="en-GB" sz="1800" dirty="0">
                <a:hlinkClick r:id="rId9"/>
              </a:rPr>
              <a:t>Chloe.Watson@taw.org.uk</a:t>
            </a:r>
            <a:r>
              <a:rPr lang="en-GB" sz="1800" dirty="0"/>
              <a:t> </a:t>
            </a:r>
          </a:p>
          <a:p>
            <a:pPr marL="0" indent="0">
              <a:buNone/>
            </a:pPr>
            <a:r>
              <a:rPr lang="en-GB" sz="1800" dirty="0"/>
              <a:t>and we will do our best to publish them on the website.  </a:t>
            </a:r>
            <a:r>
              <a:rPr lang="en-GB" sz="1800" b="1" dirty="0"/>
              <a:t>(Sending your picture in to us means that you give permission for it to be used on our website.)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0836" y="5719443"/>
            <a:ext cx="35375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EXT: Measure the perimeter of; a photo frame, a cereal box, your pencil case, a book, a piece of paper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210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360</Words>
  <Application>Microsoft Office PowerPoint</Application>
  <PresentationFormat>Widescreen</PresentationFormat>
  <Paragraphs>27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Year 3 Home School Provision Daily Pack</vt:lpstr>
      <vt:lpstr>Daily Provision Pack – Day 25 – VE DAY!</vt:lpstr>
    </vt:vector>
  </TitlesOfParts>
  <Company>Telford &amp; Wrekin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3 Home School Provision Daily Pack</dc:title>
  <dc:creator>Parker4, Nicholas</dc:creator>
  <cp:lastModifiedBy>Watson, Chloe</cp:lastModifiedBy>
  <cp:revision>42</cp:revision>
  <dcterms:created xsi:type="dcterms:W3CDTF">2020-03-18T11:37:32Z</dcterms:created>
  <dcterms:modified xsi:type="dcterms:W3CDTF">2020-05-07T10:03:00Z</dcterms:modified>
</cp:coreProperties>
</file>