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0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44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45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442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25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49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18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194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98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87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678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F34D9-3A59-4368-BC8F-359DC0CA700A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20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401926"/>
            <a:ext cx="9144000" cy="2387600"/>
          </a:xfrm>
        </p:spPr>
        <p:txBody>
          <a:bodyPr/>
          <a:lstStyle/>
          <a:p>
            <a:r>
              <a:rPr lang="en-GB" u="sng" dirty="0"/>
              <a:t>Year 3 Home School Provision Daily Pack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299998"/>
          </a:xfrm>
        </p:spPr>
        <p:txBody>
          <a:bodyPr>
            <a:normAutofit/>
          </a:bodyPr>
          <a:lstStyle/>
          <a:p>
            <a:r>
              <a:rPr lang="en-GB" dirty="0"/>
              <a:t>The following slides will be split into 3 separate activities. </a:t>
            </a:r>
          </a:p>
          <a:p>
            <a:r>
              <a:rPr lang="en-GB" dirty="0"/>
              <a:t>Each slide will be daily activities for you and your child to do at home. </a:t>
            </a:r>
          </a:p>
          <a:p>
            <a:r>
              <a:rPr lang="en-GB" dirty="0"/>
              <a:t>We as a Year 3 team will update these slides daily.</a:t>
            </a:r>
          </a:p>
          <a:p>
            <a:r>
              <a:rPr lang="en-GB" dirty="0"/>
              <a:t>Thank you for your understanding and on going support during these times.</a:t>
            </a:r>
          </a:p>
        </p:txBody>
      </p:sp>
    </p:spTree>
    <p:extLst>
      <p:ext uri="{BB962C8B-B14F-4D97-AF65-F5344CB8AC3E}">
        <p14:creationId xmlns:p14="http://schemas.microsoft.com/office/powerpoint/2010/main" val="177429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2563" y="0"/>
            <a:ext cx="10515600" cy="92427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6000" dirty="0"/>
              <a:t>Daily Provision Pack – Day 26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0837" y="924271"/>
            <a:ext cx="3537527" cy="582751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u="sng" dirty="0"/>
              <a:t>Maths</a:t>
            </a:r>
            <a:r>
              <a:rPr lang="en-GB" dirty="0"/>
              <a:t>:</a:t>
            </a:r>
          </a:p>
          <a:p>
            <a:r>
              <a:rPr lang="en-GB" sz="1800" u="sng" dirty="0"/>
              <a:t>Objective:</a:t>
            </a:r>
            <a:r>
              <a:rPr lang="en-GB" sz="1800" dirty="0"/>
              <a:t> To recognise and describe 2D shapes.</a:t>
            </a:r>
            <a:endParaRPr lang="en-GB" sz="1800" u="sng" dirty="0"/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755735" y="924271"/>
            <a:ext cx="4409209" cy="582751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u="sng" dirty="0"/>
              <a:t>English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sz="1800" u="sng" dirty="0"/>
              <a:t>Objective: to develop retrieval and understanding skills in reading.</a:t>
            </a:r>
          </a:p>
          <a:p>
            <a:pPr marL="0" indent="0">
              <a:buNone/>
            </a:pPr>
            <a:endParaRPr lang="en-GB" sz="1800" u="sng" dirty="0"/>
          </a:p>
          <a:p>
            <a:pPr marL="0" indent="0">
              <a:buNone/>
            </a:pPr>
            <a:r>
              <a:rPr lang="en-GB" sz="1800" dirty="0"/>
              <a:t>Today you will be reading the poem- ‘A Rain Song.’</a:t>
            </a:r>
          </a:p>
          <a:p>
            <a:pPr marL="0" indent="0">
              <a:buNone/>
            </a:pPr>
            <a:r>
              <a:rPr lang="en-GB" sz="1800" dirty="0"/>
              <a:t>First, read the poem. </a:t>
            </a:r>
          </a:p>
          <a:p>
            <a:pPr marL="0" indent="0">
              <a:buNone/>
            </a:pPr>
            <a:r>
              <a:rPr lang="en-GB" sz="1800" dirty="0"/>
              <a:t>After reading it a few times, try your best to really try and use a variety of voices and actions to help make your reading even more interesting and engaging for your audience. Please make this as fun as possible!</a:t>
            </a:r>
          </a:p>
          <a:p>
            <a:pPr marL="0" indent="0">
              <a:buNone/>
            </a:pPr>
            <a:r>
              <a:rPr lang="en-GB" sz="1800" dirty="0"/>
              <a:t>Once you have done this, answer the questions that follow.</a:t>
            </a:r>
          </a:p>
          <a:p>
            <a:pPr marL="0" indent="0">
              <a:buNone/>
            </a:pPr>
            <a:endParaRPr lang="en-GB" sz="1800" u="sng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8229600" y="1391516"/>
            <a:ext cx="3849254" cy="536026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EBF4C00E-0BE3-49F4-8677-2F35EA91CB4E}"/>
              </a:ext>
            </a:extLst>
          </p:cNvPr>
          <p:cNvSpPr txBox="1">
            <a:spLocks/>
          </p:cNvSpPr>
          <p:nvPr/>
        </p:nvSpPr>
        <p:spPr>
          <a:xfrm>
            <a:off x="8229600" y="924271"/>
            <a:ext cx="3849254" cy="58275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b="1" u="sng" dirty="0"/>
              <a:t>TTRS: </a:t>
            </a:r>
            <a:r>
              <a:rPr lang="en-GB" sz="2000" dirty="0"/>
              <a:t>complete as many garage challenges as you can.</a:t>
            </a:r>
          </a:p>
          <a:p>
            <a:pPr marL="0" indent="0">
              <a:buNone/>
            </a:pPr>
            <a:r>
              <a:rPr lang="en-GB" sz="2000" b="1" u="sng" dirty="0"/>
              <a:t>READING: </a:t>
            </a:r>
          </a:p>
          <a:p>
            <a:pPr marL="0" indent="0">
              <a:buNone/>
            </a:pPr>
            <a:r>
              <a:rPr lang="en-GB" sz="2000" u="sng" dirty="0"/>
              <a:t>Objective: To develop fluency when reading aloud</a:t>
            </a:r>
            <a:r>
              <a:rPr lang="en-GB" sz="2000" dirty="0"/>
              <a:t>.</a:t>
            </a:r>
          </a:p>
          <a:p>
            <a:pPr marL="0" indent="0">
              <a:buNone/>
            </a:pPr>
            <a:r>
              <a:rPr lang="en-GB" sz="2000" dirty="0"/>
              <a:t>With your parents, and reading aloud, log in to Fiction Express and complete the reading of chapter 2 of ‘The Pampered Prince’. Remember to VOTE for what happens next by the end of today. </a:t>
            </a:r>
          </a:p>
          <a:p>
            <a:pPr marL="0" indent="0">
              <a:buNone/>
            </a:pPr>
            <a:r>
              <a:rPr lang="en-GB" sz="2000" dirty="0"/>
              <a:t>Try the online comprehension quiz about chapter 2.</a:t>
            </a:r>
          </a:p>
          <a:p>
            <a:pPr marL="0" indent="0">
              <a:buNone/>
            </a:pPr>
            <a:r>
              <a:rPr lang="en-GB" sz="2000" dirty="0"/>
              <a:t>Have a look at the online forum and post a comment about the chapter. What do you think of the book so far? Were you disappointed with the new chapter? Did your vote end up being what actually happened?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37" y="1947862"/>
            <a:ext cx="2956559" cy="20640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37" y="4011875"/>
            <a:ext cx="3281969" cy="15501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837" y="5407815"/>
            <a:ext cx="3118745" cy="14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10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78CF94BB-E22A-4B00-9B27-45BE61499C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932" y="643467"/>
            <a:ext cx="6942136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63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D26F7EC-D7EB-44EB-BA70-9353754C29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839046"/>
            <a:ext cx="10905066" cy="517990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8950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2CBC42C6-14D9-43BA-9001-09649B7340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4679" y="643467"/>
            <a:ext cx="9402642" cy="557106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6569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275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Year 3 Home School Provision Daily Pack</vt:lpstr>
      <vt:lpstr>Daily Provision Pack – Day 26</vt:lpstr>
      <vt:lpstr>PowerPoint Presentation</vt:lpstr>
      <vt:lpstr>PowerPoint Presentation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Home School Provision Daily Pack</dc:title>
  <dc:creator>Parker4, Nicholas</dc:creator>
  <cp:lastModifiedBy>Parker4, Nicholas</cp:lastModifiedBy>
  <cp:revision>29</cp:revision>
  <dcterms:created xsi:type="dcterms:W3CDTF">2020-03-18T11:37:32Z</dcterms:created>
  <dcterms:modified xsi:type="dcterms:W3CDTF">2020-05-04T12:00:29Z</dcterms:modified>
</cp:coreProperties>
</file>