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446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45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442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254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495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18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194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988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872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678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F34D9-3A59-4368-BC8F-359DC0CA700A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20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shropshiresls.wheelers.co/" TargetMode="External"/><Relationship Id="rId3" Type="http://schemas.openxmlformats.org/officeDocument/2006/relationships/hyperlink" Target="https://classroomsecrets.co.uk/free-home-learning-packs/" TargetMode="External"/><Relationship Id="rId7" Type="http://schemas.openxmlformats.org/officeDocument/2006/relationships/image" Target="../media/image1.png"/><Relationship Id="rId2" Type="http://schemas.openxmlformats.org/officeDocument/2006/relationships/hyperlink" Target="https://www.twinkl.co.uk/resources/parents/wellbeing-parents/school-closures-category-free-resources-parents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hiterosemaths.com/homelearning/" TargetMode="External"/><Relationship Id="rId5" Type="http://schemas.openxmlformats.org/officeDocument/2006/relationships/hyperlink" Target="https://www.pobble365.com/" TargetMode="External"/><Relationship Id="rId4" Type="http://schemas.openxmlformats.org/officeDocument/2006/relationships/hyperlink" Target="https://www.bbc.co.uk/bitesize/levels/zbr9wmn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53qTsmPlmvQ?feature=oembed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nicholas.parker4@taw.org.uk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BA5C71-1054-41FC-A70B-014F838F6E24}"/>
              </a:ext>
            </a:extLst>
          </p:cNvPr>
          <p:cNvSpPr txBox="1"/>
          <p:nvPr/>
        </p:nvSpPr>
        <p:spPr>
          <a:xfrm>
            <a:off x="207264" y="2060448"/>
            <a:ext cx="11777472" cy="46466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07264" y="150882"/>
            <a:ext cx="11777472" cy="805082"/>
          </a:xfrm>
        </p:spPr>
        <p:txBody>
          <a:bodyPr>
            <a:noAutofit/>
          </a:bodyPr>
          <a:lstStyle/>
          <a:p>
            <a:r>
              <a:rPr lang="en-GB" sz="4400" u="sng" dirty="0"/>
              <a:t>Year 3 Home School Provision Day 31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03632" y="955964"/>
            <a:ext cx="11984736" cy="1104484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The following slides will be split into 3 separate activities. Each slide will be daily activities for you and your child to do at home. We as a Year 3 team will update these slides daily. Thank you for your understanding and ongoing support during these times.</a:t>
            </a:r>
            <a:endParaRPr lang="en-GB" sz="5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AA4454-4482-4973-AEE9-2534743C9F21}"/>
              </a:ext>
            </a:extLst>
          </p:cNvPr>
          <p:cNvSpPr/>
          <p:nvPr/>
        </p:nvSpPr>
        <p:spPr>
          <a:xfrm>
            <a:off x="1061160" y="1942200"/>
            <a:ext cx="10069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Useful websites for Home learning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C66828-00AF-4AA7-9421-4CAB7B40B01E}"/>
              </a:ext>
            </a:extLst>
          </p:cNvPr>
          <p:cNvSpPr txBox="1"/>
          <p:nvPr/>
        </p:nvSpPr>
        <p:spPr>
          <a:xfrm>
            <a:off x="316992" y="2743200"/>
            <a:ext cx="6595872" cy="3816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Year 2 and 3 free resources for parents for Home Learning: </a:t>
            </a:r>
            <a:r>
              <a:rPr lang="en-GB" sz="1600" dirty="0">
                <a:hlinkClick r:id="rId2"/>
              </a:rPr>
              <a:t>https://www.twinkl.co.uk/resources/parents/wellbeing-parents/school-closures-category-free-resources-parents</a:t>
            </a:r>
            <a:endParaRPr lang="en-GB" sz="1600" dirty="0"/>
          </a:p>
          <a:p>
            <a:endParaRPr lang="en-GB" sz="1600" dirty="0"/>
          </a:p>
          <a:p>
            <a:r>
              <a:rPr lang="en-GB" sz="1600" dirty="0"/>
              <a:t> Classroom Secrets free resources – laptop or PC needed</a:t>
            </a:r>
          </a:p>
          <a:p>
            <a:r>
              <a:rPr lang="en-GB" sz="1600" dirty="0">
                <a:hlinkClick r:id="rId3"/>
              </a:rPr>
              <a:t>https://classroomsecrets.co.uk/free-home-learning-packs/</a:t>
            </a:r>
            <a:endParaRPr lang="en-GB" sz="1600" dirty="0"/>
          </a:p>
          <a:p>
            <a:endParaRPr lang="en-GB" sz="1600" dirty="0"/>
          </a:p>
          <a:p>
            <a:r>
              <a:rPr lang="en-GB" sz="1600" dirty="0"/>
              <a:t>BBC Bitesize - </a:t>
            </a:r>
            <a:r>
              <a:rPr lang="en-GB" sz="1600" dirty="0">
                <a:hlinkClick r:id="rId4"/>
              </a:rPr>
              <a:t>https://www.bbc.co.uk/bitesize/levels/zbr9wmn</a:t>
            </a:r>
            <a:endParaRPr lang="en-GB" sz="1600" dirty="0"/>
          </a:p>
          <a:p>
            <a:endParaRPr lang="en-GB" sz="1600" dirty="0"/>
          </a:p>
          <a:p>
            <a:r>
              <a:rPr lang="en-GB" sz="1600" dirty="0"/>
              <a:t>Pobble365 – website with inspiring pictures for </a:t>
            </a:r>
            <a:r>
              <a:rPr lang="en-GB" sz="1600" dirty="0" err="1"/>
              <a:t>Storywriting</a:t>
            </a:r>
            <a:r>
              <a:rPr lang="en-GB" sz="1600" dirty="0"/>
              <a:t> or Art </a:t>
            </a:r>
            <a:r>
              <a:rPr lang="en-GB" sz="1600" dirty="0">
                <a:hlinkClick r:id="rId5"/>
              </a:rPr>
              <a:t>https://www.pobble365.com/</a:t>
            </a:r>
            <a:endParaRPr lang="en-GB" sz="1600" dirty="0"/>
          </a:p>
          <a:p>
            <a:endParaRPr lang="en-GB" sz="1600" dirty="0"/>
          </a:p>
          <a:p>
            <a:r>
              <a:rPr lang="en-GB" sz="1600" dirty="0"/>
              <a:t>White Rose Maths – Home Learning activities – great for home learning as we use these ideas in school. </a:t>
            </a:r>
            <a:r>
              <a:rPr lang="en-GB" sz="1600" dirty="0">
                <a:hlinkClick r:id="rId6"/>
              </a:rPr>
              <a:t>https://whiterosemaths.com/homelearning/</a:t>
            </a:r>
            <a:endParaRPr lang="en-GB" sz="1600" dirty="0"/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E95E3C-1084-491E-A56B-EC7C3DAFDCE1}"/>
              </a:ext>
            </a:extLst>
          </p:cNvPr>
          <p:cNvSpPr txBox="1"/>
          <p:nvPr/>
        </p:nvSpPr>
        <p:spPr>
          <a:xfrm>
            <a:off x="7083552" y="2743200"/>
            <a:ext cx="4791456" cy="3816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DB879E-F53C-479B-877F-5FF8C3F3960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495" b="14629"/>
          <a:stretch/>
        </p:blipFill>
        <p:spPr>
          <a:xfrm>
            <a:off x="7083553" y="2743200"/>
            <a:ext cx="4724400" cy="26967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61686F-8BD8-4C39-9EF7-76037472D08A}"/>
              </a:ext>
            </a:extLst>
          </p:cNvPr>
          <p:cNvSpPr txBox="1"/>
          <p:nvPr/>
        </p:nvSpPr>
        <p:spPr>
          <a:xfrm>
            <a:off x="7117081" y="5439917"/>
            <a:ext cx="4690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Children also have logins in their </a:t>
            </a:r>
            <a:r>
              <a:rPr lang="en-GB" sz="1600" dirty="0" err="1"/>
              <a:t>homelink</a:t>
            </a:r>
            <a:r>
              <a:rPr lang="en-GB" sz="1600" dirty="0"/>
              <a:t> books for Shropshire Schools Library Service e-Library – books can be borrowed for up to 3 weeks at a time. </a:t>
            </a:r>
            <a:r>
              <a:rPr lang="en-GB" sz="1600" dirty="0">
                <a:hlinkClick r:id="rId8"/>
              </a:rPr>
              <a:t>https://shropshiresls.wheelers.co/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774299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2563" y="189635"/>
            <a:ext cx="10515600" cy="112193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6000" dirty="0"/>
              <a:t>Daily Provision Pack – Day 31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0837" y="1391516"/>
            <a:ext cx="3537527" cy="536026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u="sng" dirty="0"/>
              <a:t>Maths</a:t>
            </a:r>
            <a:r>
              <a:rPr lang="en-GB" dirty="0"/>
              <a:t>:</a:t>
            </a:r>
          </a:p>
          <a:p>
            <a:r>
              <a:rPr lang="en-GB" sz="1800" u="sng" dirty="0"/>
              <a:t>Objective:</a:t>
            </a:r>
            <a:r>
              <a:rPr lang="en-GB" sz="1800" dirty="0"/>
              <a:t> To identify equal parts (fractions)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755735" y="1391516"/>
            <a:ext cx="4409209" cy="536026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u="sng" dirty="0"/>
              <a:t>English</a:t>
            </a:r>
            <a:r>
              <a:rPr lang="en-GB" dirty="0"/>
              <a:t>:</a:t>
            </a:r>
          </a:p>
          <a:p>
            <a:pPr marL="0" indent="0">
              <a:buNone/>
            </a:pPr>
            <a:r>
              <a:rPr lang="en-GB" sz="1800" u="sng" dirty="0"/>
              <a:t>Objective: to create a Recipe for Dreams.</a:t>
            </a:r>
          </a:p>
          <a:p>
            <a:pPr marL="0" indent="0">
              <a:buNone/>
            </a:pPr>
            <a:r>
              <a:rPr lang="en-GB" sz="1800" dirty="0"/>
              <a:t>This is a lesson inspired by Roald Dahl’s- The BFG. Today, you are going to be creating a recipe for a dream!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You need to make a recipe for the perfect dream. Set it out like a cooking recipe with ingredients and a short description of the dream. Give a fun name! “The Golden </a:t>
            </a:r>
            <a:r>
              <a:rPr lang="en-GB" sz="1800" dirty="0" err="1"/>
              <a:t>Phizzwizard</a:t>
            </a:r>
            <a:r>
              <a:rPr lang="en-GB" sz="1800" dirty="0"/>
              <a:t>!”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8229600" y="1391516"/>
            <a:ext cx="3849254" cy="536026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181876-147B-4548-BE59-AF4AFD6911D5}"/>
              </a:ext>
            </a:extLst>
          </p:cNvPr>
          <p:cNvSpPr txBox="1"/>
          <p:nvPr/>
        </p:nvSpPr>
        <p:spPr>
          <a:xfrm>
            <a:off x="8239987" y="1391516"/>
            <a:ext cx="384925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/>
              <a:t>Reading and TTRS</a:t>
            </a:r>
          </a:p>
          <a:p>
            <a:r>
              <a:rPr lang="en-GB" u="sng" dirty="0"/>
              <a:t>Objective:  To retrieve, infer, summarise and explain ideas about a text, using the text to support my answers.</a:t>
            </a:r>
          </a:p>
          <a:p>
            <a:endParaRPr lang="en-GB" dirty="0"/>
          </a:p>
          <a:p>
            <a:r>
              <a:rPr lang="en-GB" dirty="0"/>
              <a:t>Make sure you read this week’s (ch.5) Fiction express to an adult  - it’s the last chapter this week! Try the quiz too.</a:t>
            </a:r>
          </a:p>
          <a:p>
            <a:endParaRPr lang="en-GB" dirty="0"/>
          </a:p>
          <a:p>
            <a:r>
              <a:rPr lang="en-GB" dirty="0"/>
              <a:t>TTRS – I have set up a Year 3 Boys vs Girls battle, so have a go and try your best! The battle starts on 18/5/20 at 8am and finishes on 24/5/20 at 6pm.</a:t>
            </a:r>
          </a:p>
          <a:p>
            <a:r>
              <a:rPr lang="en-GB" dirty="0"/>
              <a:t>Good luck!</a:t>
            </a:r>
          </a:p>
        </p:txBody>
      </p:sp>
      <p:pic>
        <p:nvPicPr>
          <p:cNvPr id="2" name="Online Media 1" title="The BFG - Dreams">
            <a:hlinkClick r:id="" action="ppaction://media"/>
            <a:extLst>
              <a:ext uri="{FF2B5EF4-FFF2-40B4-BE49-F238E27FC236}">
                <a16:creationId xmlns:a16="http://schemas.microsoft.com/office/drawing/2014/main" id="{7AF90F90-A918-4C86-AD59-8CFE8C154EE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76675" y="3086100"/>
            <a:ext cx="4076700" cy="22931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248" y="2416704"/>
            <a:ext cx="2489489" cy="6693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248" y="3155634"/>
            <a:ext cx="2489489" cy="5749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248" y="3810569"/>
            <a:ext cx="2532305" cy="5951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640" y="4473818"/>
            <a:ext cx="3064625" cy="10165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248" y="5603542"/>
            <a:ext cx="3075017" cy="109225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15539" y="2368276"/>
            <a:ext cx="10216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EXT: Find 6 objects around your home you can split equally into 4 parts. </a:t>
            </a:r>
          </a:p>
        </p:txBody>
      </p:sp>
    </p:spTree>
    <p:extLst>
      <p:ext uri="{BB962C8B-B14F-4D97-AF65-F5344CB8AC3E}">
        <p14:creationId xmlns:p14="http://schemas.microsoft.com/office/powerpoint/2010/main" val="41321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D8D2A-F483-4285-98C2-051D255FA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" y="0"/>
            <a:ext cx="6629400" cy="1325563"/>
          </a:xfrm>
        </p:spPr>
        <p:txBody>
          <a:bodyPr>
            <a:normAutofit/>
          </a:bodyPr>
          <a:lstStyle/>
          <a:p>
            <a:r>
              <a:rPr lang="en-GB" sz="5400" u="sng" dirty="0"/>
              <a:t>English lesson support: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918F5-0F10-4301-BE2F-622323ACC6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33950" y="5210174"/>
            <a:ext cx="1762125" cy="1552575"/>
          </a:xfrm>
          <a:ln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u="sng" dirty="0"/>
              <a:t>Language to use:</a:t>
            </a:r>
          </a:p>
          <a:p>
            <a:r>
              <a:rPr lang="en-GB" dirty="0"/>
              <a:t>A pinch of…</a:t>
            </a:r>
          </a:p>
          <a:p>
            <a:r>
              <a:rPr lang="en-GB" dirty="0"/>
              <a:t>A drop of…</a:t>
            </a:r>
          </a:p>
          <a:p>
            <a:r>
              <a:rPr lang="en-GB" dirty="0"/>
              <a:t>A teaspoon of…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6BD47-812A-46B3-9DCC-5CC112978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825" y="1444624"/>
            <a:ext cx="4543425" cy="507047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GB" sz="2000" dirty="0"/>
              <a:t>You can use the picture if you are struggling to think of a weird and wonderful name for your dream recipe!</a:t>
            </a:r>
          </a:p>
          <a:p>
            <a:r>
              <a:rPr lang="en-GB" sz="2000" dirty="0">
                <a:solidFill>
                  <a:srgbClr val="FF0000"/>
                </a:solidFill>
              </a:rPr>
              <a:t>When all of your recipes have been created please draw fun pictures of your ingredients and the final product of your dream in a jar. It can be completed with crayons/paint/computer too. </a:t>
            </a:r>
          </a:p>
          <a:p>
            <a:r>
              <a:rPr lang="en-GB" sz="2000" dirty="0">
                <a:solidFill>
                  <a:srgbClr val="FF0000"/>
                </a:solidFill>
              </a:rPr>
              <a:t>I wish to create a small ‘cook book’ using all of your dream recipes. This will then be shared on our school website page AND printed out to present in our school library.</a:t>
            </a:r>
          </a:p>
          <a:p>
            <a:r>
              <a:rPr lang="en-GB" sz="2000" dirty="0"/>
              <a:t>Please email your work to me at:</a:t>
            </a:r>
          </a:p>
          <a:p>
            <a:pPr marL="0" indent="0" algn="ctr">
              <a:buNone/>
            </a:pPr>
            <a:r>
              <a:rPr lang="en-GB" sz="2000" dirty="0">
                <a:hlinkClick r:id="rId2"/>
              </a:rPr>
              <a:t>nicholas.parker4@taw.org.uk</a:t>
            </a:r>
            <a:r>
              <a:rPr lang="en-GB" sz="20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206D55-E8C7-4F0B-8E4A-D557761E3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701" y="1095200"/>
            <a:ext cx="7077073" cy="39781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6220052-E13E-4D53-8882-479AC54B2166}"/>
              </a:ext>
            </a:extLst>
          </p:cNvPr>
          <p:cNvSpPr/>
          <p:nvPr/>
        </p:nvSpPr>
        <p:spPr>
          <a:xfrm>
            <a:off x="6724650" y="5210174"/>
            <a:ext cx="1885950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/>
              <a:t>A sprinkle of…</a:t>
            </a:r>
          </a:p>
          <a:p>
            <a:r>
              <a:rPr lang="en-GB" dirty="0"/>
              <a:t>A tablespoon of…</a:t>
            </a:r>
          </a:p>
          <a:p>
            <a:r>
              <a:rPr lang="en-GB" dirty="0"/>
              <a:t>A cup of…</a:t>
            </a:r>
          </a:p>
          <a:p>
            <a:r>
              <a:rPr lang="en-GB" dirty="0"/>
              <a:t>A spoonful of…</a:t>
            </a:r>
          </a:p>
        </p:txBody>
      </p:sp>
    </p:spTree>
    <p:extLst>
      <p:ext uri="{BB962C8B-B14F-4D97-AF65-F5344CB8AC3E}">
        <p14:creationId xmlns:p14="http://schemas.microsoft.com/office/powerpoint/2010/main" val="3554406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6F29322-5D5E-452B-9360-0DB094D5B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554" y="1485901"/>
            <a:ext cx="3669161" cy="209549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Mr Parker’s dream recipe for a: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D6366A-8E02-4946-94B4-17AD74FD8574}"/>
              </a:ext>
            </a:extLst>
          </p:cNvPr>
          <p:cNvSpPr/>
          <p:nvPr/>
        </p:nvSpPr>
        <p:spPr>
          <a:xfrm>
            <a:off x="279722" y="3676650"/>
            <a:ext cx="42374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FFFF00"/>
                </a:solidFill>
                <a:latin typeface="Abadi" panose="020B0604020104020204" pitchFamily="34" charset="0"/>
              </a:rPr>
              <a:t>Sweet </a:t>
            </a:r>
            <a:r>
              <a:rPr lang="en-GB" sz="4000" dirty="0" err="1">
                <a:solidFill>
                  <a:srgbClr val="FFFF00"/>
                </a:solidFill>
                <a:latin typeface="Abadi" panose="020B0604020104020204" pitchFamily="34" charset="0"/>
              </a:rPr>
              <a:t>Popfizzer</a:t>
            </a:r>
            <a:r>
              <a:rPr lang="en-GB" sz="4000" dirty="0">
                <a:solidFill>
                  <a:srgbClr val="FFFF00"/>
                </a:solidFill>
                <a:latin typeface="Abadi" panose="020B0604020104020204" pitchFamily="34" charset="0"/>
              </a:rPr>
              <a:t> !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DA294E-CF21-469A-B8B9-DE6547A23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921" y="1842234"/>
            <a:ext cx="7136843" cy="4755415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27C443-FC90-45EE-B25C-7802BBDE1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4071" y="612775"/>
            <a:ext cx="5306084" cy="56324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000000"/>
                </a:solidFill>
              </a:rPr>
              <a:t>To make the perfect Sweet </a:t>
            </a:r>
            <a:r>
              <a:rPr lang="en-GB" sz="2400" dirty="0" err="1">
                <a:solidFill>
                  <a:srgbClr val="000000"/>
                </a:solidFill>
              </a:rPr>
              <a:t>Popfizzer</a:t>
            </a:r>
            <a:r>
              <a:rPr lang="en-GB" sz="2400" dirty="0">
                <a:solidFill>
                  <a:srgbClr val="000000"/>
                </a:solidFill>
              </a:rPr>
              <a:t> you must add:</a:t>
            </a:r>
          </a:p>
          <a:p>
            <a:endParaRPr lang="en-GB" sz="2400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  <a:p>
            <a:r>
              <a:rPr lang="en-GB" sz="18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A handful of lemon sherbets.</a:t>
            </a:r>
          </a:p>
          <a:p>
            <a:r>
              <a:rPr lang="en-GB" sz="18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A spoonful of happiness.</a:t>
            </a:r>
          </a:p>
          <a:p>
            <a:r>
              <a:rPr lang="en-GB" sz="18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A drop of tickles.</a:t>
            </a:r>
          </a:p>
          <a:p>
            <a:r>
              <a:rPr lang="en-GB" sz="18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Half a cup of smiles.</a:t>
            </a:r>
          </a:p>
          <a:p>
            <a:r>
              <a:rPr lang="en-GB" sz="18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A dash of laughter.</a:t>
            </a:r>
          </a:p>
          <a:p>
            <a:r>
              <a:rPr lang="en-GB" sz="18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A sprinkle of jolliness. </a:t>
            </a:r>
          </a:p>
          <a:p>
            <a:r>
              <a:rPr lang="en-GB" sz="18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A crack of pepper.</a:t>
            </a:r>
          </a:p>
          <a:p>
            <a:r>
              <a:rPr lang="en-GB" sz="1800" dirty="0">
                <a:solidFill>
                  <a:srgbClr val="FF0000"/>
                </a:solidFill>
              </a:rPr>
              <a:t>A spray of Paco </a:t>
            </a:r>
            <a:r>
              <a:rPr lang="en-GB" sz="1800" dirty="0" err="1">
                <a:solidFill>
                  <a:srgbClr val="FF0000"/>
                </a:solidFill>
              </a:rPr>
              <a:t>Rabanne</a:t>
            </a:r>
            <a:r>
              <a:rPr lang="en-GB" sz="1800" dirty="0">
                <a:solidFill>
                  <a:srgbClr val="FF0000"/>
                </a:solidFill>
              </a:rPr>
              <a:t> One Million.</a:t>
            </a:r>
          </a:p>
          <a:p>
            <a:r>
              <a:rPr lang="en-GB" sz="1800" dirty="0">
                <a:solidFill>
                  <a:srgbClr val="FF0000"/>
                </a:solidFill>
              </a:rPr>
              <a:t>3 Tablespoons of Nutella.</a:t>
            </a:r>
          </a:p>
          <a:p>
            <a:endParaRPr lang="en-GB" sz="2400" dirty="0">
              <a:ln>
                <a:solidFill>
                  <a:srgbClr val="FFFF00"/>
                </a:solidFill>
              </a:ln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497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634</Words>
  <Application>Microsoft Office PowerPoint</Application>
  <PresentationFormat>Widescreen</PresentationFormat>
  <Paragraphs>62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Abadi</vt:lpstr>
      <vt:lpstr>Arial</vt:lpstr>
      <vt:lpstr>Calibri</vt:lpstr>
      <vt:lpstr>Calibri Light</vt:lpstr>
      <vt:lpstr>Office Theme</vt:lpstr>
      <vt:lpstr>Year 3 Home School Provision Day 31</vt:lpstr>
      <vt:lpstr>Daily Provision Pack – Day 31 </vt:lpstr>
      <vt:lpstr>English lesson support:</vt:lpstr>
      <vt:lpstr>Mr Parker’s dream recipe for 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3 Home School Provision Day 31</dc:title>
  <dc:creator>Parker4, Nicholas</dc:creator>
  <cp:lastModifiedBy>Butler, Andrew</cp:lastModifiedBy>
  <cp:revision>9</cp:revision>
  <dcterms:created xsi:type="dcterms:W3CDTF">2020-05-15T12:25:50Z</dcterms:created>
  <dcterms:modified xsi:type="dcterms:W3CDTF">2020-05-15T14:44:48Z</dcterms:modified>
</cp:coreProperties>
</file>