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15AF-2104-49C8-8610-42EF0B654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49A8C0-EE29-49D1-A6AD-798EB2B23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85C09-3314-49F3-8400-E3241083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E56EF-7CA1-4350-9D47-55BF2359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37ED6-A00B-4668-91AD-FF550587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29C1-8F7D-4950-8E85-DC047CED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82F4E-DED9-4713-96F7-F57E2425F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64861-60D8-4B80-957B-F5E47C89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D1AE7-C16F-46B3-9864-99FAFEE7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85299-49D3-42E7-8918-0B1C81E2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86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9F008B-C60A-4F9E-92C3-9182FC1DE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E32B0-C2EB-4C50-AE5E-11A86AC04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DDDF5-C23E-48E1-ACB6-50A1CE2F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0A648-1859-4BB0-9C02-CA5AF595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3AE0B-2AE8-4433-AD69-AAC963C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7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BC49A-0D55-43D5-9368-34E83091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869C0-D1E5-4FED-B97C-7E7C3E43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9BD1B-D989-4AF5-81FD-08147529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48CAC-15F7-4689-8925-90C3791A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7447F-26FE-411B-AF4C-C05E9F17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C982-937E-40E5-817B-3C05F442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E7D7F-E466-4543-B988-449734AB5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3FC69-77F8-43A6-9A85-61792F4A4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65B82-974D-40B8-A45B-BCFB83DD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D4C2F-5289-4C19-BDF8-53D67A8E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72727-CC91-4DA5-AA50-F5B078D9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60311-A7F7-414B-BAB3-BBF1A6EE7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3AD2A-2706-4A5E-9A9A-B945146D4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D8728-90F7-4D45-9272-A3ACD6EB0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618FC-BCA5-4AF4-9CC2-7DC36DBBD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67824-82D4-4A0F-BE02-97DB6FF5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9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A4F4-C17B-428A-9A7D-7A9AFBD40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B013D-A002-4ADF-8CBC-FC9026F05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2B6D2-16AB-47E1-9501-B3489A5CD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BDB67-7EFE-4C1A-9E0E-6EABABEB0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5530C-E325-4857-9C4B-00FA01A11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F0B72-706C-41B7-A5AA-A488D838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43E12-D092-419D-B0CF-1CF221DC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2487A-23A5-4750-8C1D-396D7D84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AE95-9A57-4466-8FA7-1D077646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F6D38-4857-4DDE-8E9E-B57B92F8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06FF1-29FA-4081-9EE5-7220D3B8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028D6F-FD61-4FAD-B466-A2B3281D9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236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7D4DF-1A08-42D0-A91F-47BFC045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ABC7F8-6FAE-47B6-8A7F-F54C2F2D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76FD0-23D4-4EB1-A144-3D96CE9F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18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94CA-3BCB-402C-9ADB-E96F1D365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52685-5B89-4038-9AE4-33E3CFFE3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D4531-4D3E-4A34-A33D-3D9A080B0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E8A98-FE2E-4807-85B8-72ED96876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59FCC-B5AF-4B25-B6DB-C65AEA17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4ADFA-1752-4AF4-9153-6401B269C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04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221DA-D4BA-49E4-981A-F71812E75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68E2CC-8E60-40AC-A366-D080412F7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961E3-AE2E-4EFC-99A0-1FFBC3481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74260-7384-4137-9570-D3876C46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F248E-C283-4000-8185-5C7B706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38F5D-AD57-4352-994A-84A618AD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7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52C4-4A2D-4910-8B89-1A2612D2D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8EBE5-69FF-46A4-B07A-AC5593987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9C485-8028-4E49-9D3C-94F97B3FC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2EE03-135C-4AE4-BBBB-84044A4D80F3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7793F-E3F6-4E90-96EC-F1A538DDF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9BD0F-BB88-444C-86DB-8EF900F7D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E6E77-C9F7-425A-950E-E1E00D99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17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907D59-DEB4-4F4F-877D-E9F87B142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561975"/>
            <a:ext cx="9448800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35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4D21DA-3AA1-49DF-87C7-3274945FE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512" y="133350"/>
            <a:ext cx="9324975" cy="659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3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C1338B-280E-4E72-82B6-9E3799620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9525"/>
            <a:ext cx="9086850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9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C28C2C1-CECD-4D2D-BDC6-5569B1244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071562"/>
            <a:ext cx="92964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27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20237C-DAC2-41E7-A8BA-724260EAF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95287"/>
            <a:ext cx="914400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8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B51808F-99F4-4B7B-92D2-BDE5EE363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14287"/>
            <a:ext cx="8982075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13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D7C11E4-91D3-4E34-B081-51D437572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97" y="0"/>
            <a:ext cx="78792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462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4350FF-5A20-4086-A3DD-E6EC451C2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666875"/>
            <a:ext cx="80010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35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Sherry, Lynne</dc:creator>
  <cp:lastModifiedBy>Sherry, Lynne</cp:lastModifiedBy>
  <cp:revision>1</cp:revision>
  <dcterms:created xsi:type="dcterms:W3CDTF">2020-06-08T09:18:39Z</dcterms:created>
  <dcterms:modified xsi:type="dcterms:W3CDTF">2020-06-08T09:22:22Z</dcterms:modified>
</cp:coreProperties>
</file>