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svg"/><Relationship Id="rId1" Type="http://schemas.openxmlformats.org/officeDocument/2006/relationships/image" Target="../media/image53.png"/><Relationship Id="rId6" Type="http://schemas.openxmlformats.org/officeDocument/2006/relationships/image" Target="../media/image58.svg"/><Relationship Id="rId5" Type="http://schemas.openxmlformats.org/officeDocument/2006/relationships/image" Target="../media/image57.png"/><Relationship Id="rId4" Type="http://schemas.openxmlformats.org/officeDocument/2006/relationships/image" Target="../media/image56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4" Type="http://schemas.openxmlformats.org/officeDocument/2006/relationships/image" Target="../media/image34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svg"/><Relationship Id="rId1" Type="http://schemas.openxmlformats.org/officeDocument/2006/relationships/image" Target="../media/image53.png"/><Relationship Id="rId6" Type="http://schemas.openxmlformats.org/officeDocument/2006/relationships/image" Target="../media/image58.svg"/><Relationship Id="rId5" Type="http://schemas.openxmlformats.org/officeDocument/2006/relationships/image" Target="../media/image57.png"/><Relationship Id="rId4" Type="http://schemas.openxmlformats.org/officeDocument/2006/relationships/image" Target="../media/image56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4" Type="http://schemas.openxmlformats.org/officeDocument/2006/relationships/image" Target="../media/image3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5C1625-C80E-4B7D-A19E-ED23C8AABEC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758C666-9960-4FE7-A886-D4F3932A1B3B}">
      <dgm:prSet/>
      <dgm:spPr/>
      <dgm:t>
        <a:bodyPr/>
        <a:lstStyle/>
        <a:p>
          <a:r>
            <a:rPr lang="en-GB" dirty="0"/>
            <a:t>A: Elephant</a:t>
          </a:r>
          <a:endParaRPr lang="en-US" dirty="0"/>
        </a:p>
      </dgm:t>
    </dgm:pt>
    <dgm:pt modelId="{D805E725-1E7D-4798-9B9F-63812E2A0F09}" type="parTrans" cxnId="{788784BF-4923-4E8D-867F-4B28825A4DD5}">
      <dgm:prSet/>
      <dgm:spPr/>
      <dgm:t>
        <a:bodyPr/>
        <a:lstStyle/>
        <a:p>
          <a:endParaRPr lang="en-US"/>
        </a:p>
      </dgm:t>
    </dgm:pt>
    <dgm:pt modelId="{60E4C611-FB41-441C-9EB3-B9FCC32D44D7}" type="sibTrans" cxnId="{788784BF-4923-4E8D-867F-4B28825A4DD5}">
      <dgm:prSet/>
      <dgm:spPr/>
      <dgm:t>
        <a:bodyPr/>
        <a:lstStyle/>
        <a:p>
          <a:endParaRPr lang="en-US"/>
        </a:p>
      </dgm:t>
    </dgm:pt>
    <dgm:pt modelId="{C6B9BC24-1A81-4D2C-80B6-C118554B25FD}">
      <dgm:prSet/>
      <dgm:spPr/>
      <dgm:t>
        <a:bodyPr/>
        <a:lstStyle/>
        <a:p>
          <a:r>
            <a:rPr lang="en-GB" dirty="0"/>
            <a:t>B: Blue Whale</a:t>
          </a:r>
          <a:endParaRPr lang="en-US" dirty="0"/>
        </a:p>
      </dgm:t>
    </dgm:pt>
    <dgm:pt modelId="{9548C18F-75AB-4AF1-A1DA-D4FFA6006322}" type="parTrans" cxnId="{30455D30-84FB-4186-A0B2-8C32DDBAC6A2}">
      <dgm:prSet/>
      <dgm:spPr/>
      <dgm:t>
        <a:bodyPr/>
        <a:lstStyle/>
        <a:p>
          <a:endParaRPr lang="en-US"/>
        </a:p>
      </dgm:t>
    </dgm:pt>
    <dgm:pt modelId="{F9391086-7A21-48EF-91E0-1FD981A67ED5}" type="sibTrans" cxnId="{30455D30-84FB-4186-A0B2-8C32DDBAC6A2}">
      <dgm:prSet/>
      <dgm:spPr/>
      <dgm:t>
        <a:bodyPr/>
        <a:lstStyle/>
        <a:p>
          <a:endParaRPr lang="en-US"/>
        </a:p>
      </dgm:t>
    </dgm:pt>
    <dgm:pt modelId="{BEE7439F-8D3B-4DAB-B89D-BB3DF3FE1241}">
      <dgm:prSet/>
      <dgm:spPr/>
      <dgm:t>
        <a:bodyPr/>
        <a:lstStyle/>
        <a:p>
          <a:r>
            <a:rPr lang="en-GB" dirty="0"/>
            <a:t>C: Giraffe</a:t>
          </a:r>
          <a:endParaRPr lang="en-US" dirty="0"/>
        </a:p>
      </dgm:t>
    </dgm:pt>
    <dgm:pt modelId="{1A397709-4AEB-4DD7-B94E-23834B947BB2}" type="parTrans" cxnId="{2607A2EB-DE07-4D03-86BF-54298F454A15}">
      <dgm:prSet/>
      <dgm:spPr/>
      <dgm:t>
        <a:bodyPr/>
        <a:lstStyle/>
        <a:p>
          <a:endParaRPr lang="en-US"/>
        </a:p>
      </dgm:t>
    </dgm:pt>
    <dgm:pt modelId="{89D21A02-D1C2-4627-A441-0E6E617D2B13}" type="sibTrans" cxnId="{2607A2EB-DE07-4D03-86BF-54298F454A15}">
      <dgm:prSet/>
      <dgm:spPr/>
      <dgm:t>
        <a:bodyPr/>
        <a:lstStyle/>
        <a:p>
          <a:endParaRPr lang="en-US"/>
        </a:p>
      </dgm:t>
    </dgm:pt>
    <dgm:pt modelId="{234B153C-25B4-40CA-83A6-E1DB636D1A4F}">
      <dgm:prSet/>
      <dgm:spPr/>
      <dgm:t>
        <a:bodyPr/>
        <a:lstStyle/>
        <a:p>
          <a:r>
            <a:rPr lang="en-GB" dirty="0"/>
            <a:t>D: Killer Whale</a:t>
          </a:r>
          <a:endParaRPr lang="en-US" dirty="0"/>
        </a:p>
      </dgm:t>
    </dgm:pt>
    <dgm:pt modelId="{7E006D42-A43E-4A6F-82D8-0D7059AF419E}" type="parTrans" cxnId="{602941C2-4080-47F7-A681-A5B252700785}">
      <dgm:prSet/>
      <dgm:spPr/>
      <dgm:t>
        <a:bodyPr/>
        <a:lstStyle/>
        <a:p>
          <a:endParaRPr lang="en-US"/>
        </a:p>
      </dgm:t>
    </dgm:pt>
    <dgm:pt modelId="{F7D3686B-BBF9-4450-891C-9EE962060AFD}" type="sibTrans" cxnId="{602941C2-4080-47F7-A681-A5B252700785}">
      <dgm:prSet/>
      <dgm:spPr/>
      <dgm:t>
        <a:bodyPr/>
        <a:lstStyle/>
        <a:p>
          <a:endParaRPr lang="en-US"/>
        </a:p>
      </dgm:t>
    </dgm:pt>
    <dgm:pt modelId="{14408E8A-93DA-43B4-8784-AF3C1D9E7BB1}" type="pres">
      <dgm:prSet presAssocID="{B55C1625-C80E-4B7D-A19E-ED23C8AABECE}" presName="root" presStyleCnt="0">
        <dgm:presLayoutVars>
          <dgm:dir/>
          <dgm:resizeHandles val="exact"/>
        </dgm:presLayoutVars>
      </dgm:prSet>
      <dgm:spPr/>
    </dgm:pt>
    <dgm:pt modelId="{FE1A2C5F-119A-49A1-9E48-A61E843CA520}" type="pres">
      <dgm:prSet presAssocID="{6758C666-9960-4FE7-A886-D4F3932A1B3B}" presName="compNode" presStyleCnt="0"/>
      <dgm:spPr/>
    </dgm:pt>
    <dgm:pt modelId="{FD29E9DC-10AE-4EDD-8837-F2CE38919655}" type="pres">
      <dgm:prSet presAssocID="{6758C666-9960-4FE7-A886-D4F3932A1B3B}" presName="bgRect" presStyleLbl="bgShp" presStyleIdx="0" presStyleCnt="4"/>
      <dgm:spPr/>
    </dgm:pt>
    <dgm:pt modelId="{A6A5D914-AACA-426C-B981-72BD51CF55C3}" type="pres">
      <dgm:prSet presAssocID="{6758C666-9960-4FE7-A886-D4F3932A1B3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lephant"/>
        </a:ext>
      </dgm:extLst>
    </dgm:pt>
    <dgm:pt modelId="{F55B30BC-4E1B-45D2-9BE2-C7C92A96F3CD}" type="pres">
      <dgm:prSet presAssocID="{6758C666-9960-4FE7-A886-D4F3932A1B3B}" presName="spaceRect" presStyleCnt="0"/>
      <dgm:spPr/>
    </dgm:pt>
    <dgm:pt modelId="{9DDEB713-A7F9-491A-9D63-FB2DB8674C16}" type="pres">
      <dgm:prSet presAssocID="{6758C666-9960-4FE7-A886-D4F3932A1B3B}" presName="parTx" presStyleLbl="revTx" presStyleIdx="0" presStyleCnt="4">
        <dgm:presLayoutVars>
          <dgm:chMax val="0"/>
          <dgm:chPref val="0"/>
        </dgm:presLayoutVars>
      </dgm:prSet>
      <dgm:spPr/>
    </dgm:pt>
    <dgm:pt modelId="{D907C1D5-0E9D-4851-A326-CECAA1FBB4A7}" type="pres">
      <dgm:prSet presAssocID="{60E4C611-FB41-441C-9EB3-B9FCC32D44D7}" presName="sibTrans" presStyleCnt="0"/>
      <dgm:spPr/>
    </dgm:pt>
    <dgm:pt modelId="{FD2D995A-21B7-4ECC-9832-A2FC6410E7D0}" type="pres">
      <dgm:prSet presAssocID="{C6B9BC24-1A81-4D2C-80B6-C118554B25FD}" presName="compNode" presStyleCnt="0"/>
      <dgm:spPr/>
    </dgm:pt>
    <dgm:pt modelId="{062AED21-7B99-4610-8227-AF3DD125275B}" type="pres">
      <dgm:prSet presAssocID="{C6B9BC24-1A81-4D2C-80B6-C118554B25FD}" presName="bgRect" presStyleLbl="bgShp" presStyleIdx="1" presStyleCnt="4"/>
      <dgm:spPr/>
    </dgm:pt>
    <dgm:pt modelId="{14899F4C-7B03-4F96-BB67-57099DD585A7}" type="pres">
      <dgm:prSet presAssocID="{C6B9BC24-1A81-4D2C-80B6-C118554B25F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sh"/>
        </a:ext>
      </dgm:extLst>
    </dgm:pt>
    <dgm:pt modelId="{57B4A962-94B2-4E3A-8351-D6088C957F86}" type="pres">
      <dgm:prSet presAssocID="{C6B9BC24-1A81-4D2C-80B6-C118554B25FD}" presName="spaceRect" presStyleCnt="0"/>
      <dgm:spPr/>
    </dgm:pt>
    <dgm:pt modelId="{BFC3DAC9-BE73-4DFF-BB9C-0763CB57D5E9}" type="pres">
      <dgm:prSet presAssocID="{C6B9BC24-1A81-4D2C-80B6-C118554B25FD}" presName="parTx" presStyleLbl="revTx" presStyleIdx="1" presStyleCnt="4">
        <dgm:presLayoutVars>
          <dgm:chMax val="0"/>
          <dgm:chPref val="0"/>
        </dgm:presLayoutVars>
      </dgm:prSet>
      <dgm:spPr/>
    </dgm:pt>
    <dgm:pt modelId="{609AAEBE-91A1-492F-A64A-7E9BCCE454BA}" type="pres">
      <dgm:prSet presAssocID="{F9391086-7A21-48EF-91E0-1FD981A67ED5}" presName="sibTrans" presStyleCnt="0"/>
      <dgm:spPr/>
    </dgm:pt>
    <dgm:pt modelId="{9D8CE080-130F-4BE1-B1E2-6E156CAC4354}" type="pres">
      <dgm:prSet presAssocID="{BEE7439F-8D3B-4DAB-B89D-BB3DF3FE1241}" presName="compNode" presStyleCnt="0"/>
      <dgm:spPr/>
    </dgm:pt>
    <dgm:pt modelId="{E53646FB-C549-48AD-8CB0-9C39C42EA5AC}" type="pres">
      <dgm:prSet presAssocID="{BEE7439F-8D3B-4DAB-B89D-BB3DF3FE1241}" presName="bgRect" presStyleLbl="bgShp" presStyleIdx="2" presStyleCnt="4"/>
      <dgm:spPr/>
    </dgm:pt>
    <dgm:pt modelId="{63833F43-CAEC-400A-88A5-7FB2C7A7C70A}" type="pres">
      <dgm:prSet presAssocID="{BEE7439F-8D3B-4DAB-B89D-BB3DF3FE124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hino"/>
        </a:ext>
      </dgm:extLst>
    </dgm:pt>
    <dgm:pt modelId="{D0971BDC-6F3C-475F-B5FE-25EA02DBF337}" type="pres">
      <dgm:prSet presAssocID="{BEE7439F-8D3B-4DAB-B89D-BB3DF3FE1241}" presName="spaceRect" presStyleCnt="0"/>
      <dgm:spPr/>
    </dgm:pt>
    <dgm:pt modelId="{A22373ED-2A0F-472D-A5AB-929616A6D82F}" type="pres">
      <dgm:prSet presAssocID="{BEE7439F-8D3B-4DAB-B89D-BB3DF3FE1241}" presName="parTx" presStyleLbl="revTx" presStyleIdx="2" presStyleCnt="4">
        <dgm:presLayoutVars>
          <dgm:chMax val="0"/>
          <dgm:chPref val="0"/>
        </dgm:presLayoutVars>
      </dgm:prSet>
      <dgm:spPr/>
    </dgm:pt>
    <dgm:pt modelId="{534AF2D0-8BA7-4442-8E8F-1C956DA06C36}" type="pres">
      <dgm:prSet presAssocID="{89D21A02-D1C2-4627-A441-0E6E617D2B13}" presName="sibTrans" presStyleCnt="0"/>
      <dgm:spPr/>
    </dgm:pt>
    <dgm:pt modelId="{7B10307E-4A14-4FF3-A3F1-1E0165C17950}" type="pres">
      <dgm:prSet presAssocID="{234B153C-25B4-40CA-83A6-E1DB636D1A4F}" presName="compNode" presStyleCnt="0"/>
      <dgm:spPr/>
    </dgm:pt>
    <dgm:pt modelId="{11362767-13E3-40FE-B483-EB26807E05C3}" type="pres">
      <dgm:prSet presAssocID="{234B153C-25B4-40CA-83A6-E1DB636D1A4F}" presName="bgRect" presStyleLbl="bgShp" presStyleIdx="3" presStyleCnt="4"/>
      <dgm:spPr/>
    </dgm:pt>
    <dgm:pt modelId="{73EF8F7C-E1EC-4056-A2CE-63A4305054EF}" type="pres">
      <dgm:prSet presAssocID="{234B153C-25B4-40CA-83A6-E1DB636D1A4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hale"/>
        </a:ext>
      </dgm:extLst>
    </dgm:pt>
    <dgm:pt modelId="{4984B5B5-44A1-4ECF-834A-AADAE937A7F0}" type="pres">
      <dgm:prSet presAssocID="{234B153C-25B4-40CA-83A6-E1DB636D1A4F}" presName="spaceRect" presStyleCnt="0"/>
      <dgm:spPr/>
    </dgm:pt>
    <dgm:pt modelId="{C6659E92-211E-438F-AD1F-9A772F49924A}" type="pres">
      <dgm:prSet presAssocID="{234B153C-25B4-40CA-83A6-E1DB636D1A4F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0F7AB81F-C410-476F-9B4D-546215075B76}" type="presOf" srcId="{BEE7439F-8D3B-4DAB-B89D-BB3DF3FE1241}" destId="{A22373ED-2A0F-472D-A5AB-929616A6D82F}" srcOrd="0" destOrd="0" presId="urn:microsoft.com/office/officeart/2018/2/layout/IconVerticalSolidList"/>
    <dgm:cxn modelId="{827E7726-FB41-49F3-BFCC-30196B38C636}" type="presOf" srcId="{234B153C-25B4-40CA-83A6-E1DB636D1A4F}" destId="{C6659E92-211E-438F-AD1F-9A772F49924A}" srcOrd="0" destOrd="0" presId="urn:microsoft.com/office/officeart/2018/2/layout/IconVerticalSolidList"/>
    <dgm:cxn modelId="{30455D30-84FB-4186-A0B2-8C32DDBAC6A2}" srcId="{B55C1625-C80E-4B7D-A19E-ED23C8AABECE}" destId="{C6B9BC24-1A81-4D2C-80B6-C118554B25FD}" srcOrd="1" destOrd="0" parTransId="{9548C18F-75AB-4AF1-A1DA-D4FFA6006322}" sibTransId="{F9391086-7A21-48EF-91E0-1FD981A67ED5}"/>
    <dgm:cxn modelId="{5074837E-B100-4547-BFE2-62C379B66FE2}" type="presOf" srcId="{C6B9BC24-1A81-4D2C-80B6-C118554B25FD}" destId="{BFC3DAC9-BE73-4DFF-BB9C-0763CB57D5E9}" srcOrd="0" destOrd="0" presId="urn:microsoft.com/office/officeart/2018/2/layout/IconVerticalSolidList"/>
    <dgm:cxn modelId="{DA115E9C-5C95-4D32-8AF7-58414D7E44B8}" type="presOf" srcId="{6758C666-9960-4FE7-A886-D4F3932A1B3B}" destId="{9DDEB713-A7F9-491A-9D63-FB2DB8674C16}" srcOrd="0" destOrd="0" presId="urn:microsoft.com/office/officeart/2018/2/layout/IconVerticalSolidList"/>
    <dgm:cxn modelId="{788784BF-4923-4E8D-867F-4B28825A4DD5}" srcId="{B55C1625-C80E-4B7D-A19E-ED23C8AABECE}" destId="{6758C666-9960-4FE7-A886-D4F3932A1B3B}" srcOrd="0" destOrd="0" parTransId="{D805E725-1E7D-4798-9B9F-63812E2A0F09}" sibTransId="{60E4C611-FB41-441C-9EB3-B9FCC32D44D7}"/>
    <dgm:cxn modelId="{602941C2-4080-47F7-A681-A5B252700785}" srcId="{B55C1625-C80E-4B7D-A19E-ED23C8AABECE}" destId="{234B153C-25B4-40CA-83A6-E1DB636D1A4F}" srcOrd="3" destOrd="0" parTransId="{7E006D42-A43E-4A6F-82D8-0D7059AF419E}" sibTransId="{F7D3686B-BBF9-4450-891C-9EE962060AFD}"/>
    <dgm:cxn modelId="{5C03EADC-01DC-48FC-B70B-1DA4A98F4EC3}" type="presOf" srcId="{B55C1625-C80E-4B7D-A19E-ED23C8AABECE}" destId="{14408E8A-93DA-43B4-8784-AF3C1D9E7BB1}" srcOrd="0" destOrd="0" presId="urn:microsoft.com/office/officeart/2018/2/layout/IconVerticalSolidList"/>
    <dgm:cxn modelId="{2607A2EB-DE07-4D03-86BF-54298F454A15}" srcId="{B55C1625-C80E-4B7D-A19E-ED23C8AABECE}" destId="{BEE7439F-8D3B-4DAB-B89D-BB3DF3FE1241}" srcOrd="2" destOrd="0" parTransId="{1A397709-4AEB-4DD7-B94E-23834B947BB2}" sibTransId="{89D21A02-D1C2-4627-A441-0E6E617D2B13}"/>
    <dgm:cxn modelId="{C1A26BDA-4768-43E7-8484-B63389FBCDB7}" type="presParOf" srcId="{14408E8A-93DA-43B4-8784-AF3C1D9E7BB1}" destId="{FE1A2C5F-119A-49A1-9E48-A61E843CA520}" srcOrd="0" destOrd="0" presId="urn:microsoft.com/office/officeart/2018/2/layout/IconVerticalSolidList"/>
    <dgm:cxn modelId="{84E08FE6-2073-4EDC-AFC0-BAFB28467832}" type="presParOf" srcId="{FE1A2C5F-119A-49A1-9E48-A61E843CA520}" destId="{FD29E9DC-10AE-4EDD-8837-F2CE38919655}" srcOrd="0" destOrd="0" presId="urn:microsoft.com/office/officeart/2018/2/layout/IconVerticalSolidList"/>
    <dgm:cxn modelId="{1171CF99-4028-4251-8C21-944D54D41338}" type="presParOf" srcId="{FE1A2C5F-119A-49A1-9E48-A61E843CA520}" destId="{A6A5D914-AACA-426C-B981-72BD51CF55C3}" srcOrd="1" destOrd="0" presId="urn:microsoft.com/office/officeart/2018/2/layout/IconVerticalSolidList"/>
    <dgm:cxn modelId="{C18F90AC-FD5B-4525-806D-193D29EEB406}" type="presParOf" srcId="{FE1A2C5F-119A-49A1-9E48-A61E843CA520}" destId="{F55B30BC-4E1B-45D2-9BE2-C7C92A96F3CD}" srcOrd="2" destOrd="0" presId="urn:microsoft.com/office/officeart/2018/2/layout/IconVerticalSolidList"/>
    <dgm:cxn modelId="{0C0D0253-BC4A-4752-974F-C34401326C57}" type="presParOf" srcId="{FE1A2C5F-119A-49A1-9E48-A61E843CA520}" destId="{9DDEB713-A7F9-491A-9D63-FB2DB8674C16}" srcOrd="3" destOrd="0" presId="urn:microsoft.com/office/officeart/2018/2/layout/IconVerticalSolidList"/>
    <dgm:cxn modelId="{B3831DAD-7357-4485-9ABC-865A9EC258F6}" type="presParOf" srcId="{14408E8A-93DA-43B4-8784-AF3C1D9E7BB1}" destId="{D907C1D5-0E9D-4851-A326-CECAA1FBB4A7}" srcOrd="1" destOrd="0" presId="urn:microsoft.com/office/officeart/2018/2/layout/IconVerticalSolidList"/>
    <dgm:cxn modelId="{3CEB6986-9F0E-4F07-9598-F6E0DA073CFF}" type="presParOf" srcId="{14408E8A-93DA-43B4-8784-AF3C1D9E7BB1}" destId="{FD2D995A-21B7-4ECC-9832-A2FC6410E7D0}" srcOrd="2" destOrd="0" presId="urn:microsoft.com/office/officeart/2018/2/layout/IconVerticalSolidList"/>
    <dgm:cxn modelId="{A28EBD38-E076-4143-B617-DB8298E71C1D}" type="presParOf" srcId="{FD2D995A-21B7-4ECC-9832-A2FC6410E7D0}" destId="{062AED21-7B99-4610-8227-AF3DD125275B}" srcOrd="0" destOrd="0" presId="urn:microsoft.com/office/officeart/2018/2/layout/IconVerticalSolidList"/>
    <dgm:cxn modelId="{9D6CC71F-6C9C-4CFF-90FD-A4C2C6F92DC7}" type="presParOf" srcId="{FD2D995A-21B7-4ECC-9832-A2FC6410E7D0}" destId="{14899F4C-7B03-4F96-BB67-57099DD585A7}" srcOrd="1" destOrd="0" presId="urn:microsoft.com/office/officeart/2018/2/layout/IconVerticalSolidList"/>
    <dgm:cxn modelId="{2265B752-744D-4A09-9353-2DD620037016}" type="presParOf" srcId="{FD2D995A-21B7-4ECC-9832-A2FC6410E7D0}" destId="{57B4A962-94B2-4E3A-8351-D6088C957F86}" srcOrd="2" destOrd="0" presId="urn:microsoft.com/office/officeart/2018/2/layout/IconVerticalSolidList"/>
    <dgm:cxn modelId="{60E3A0F9-C228-459C-9B7F-6D2E6DB1CC5D}" type="presParOf" srcId="{FD2D995A-21B7-4ECC-9832-A2FC6410E7D0}" destId="{BFC3DAC9-BE73-4DFF-BB9C-0763CB57D5E9}" srcOrd="3" destOrd="0" presId="urn:microsoft.com/office/officeart/2018/2/layout/IconVerticalSolidList"/>
    <dgm:cxn modelId="{3463FC83-A838-43FC-A8CD-8CC0658DF3D9}" type="presParOf" srcId="{14408E8A-93DA-43B4-8784-AF3C1D9E7BB1}" destId="{609AAEBE-91A1-492F-A64A-7E9BCCE454BA}" srcOrd="3" destOrd="0" presId="urn:microsoft.com/office/officeart/2018/2/layout/IconVerticalSolidList"/>
    <dgm:cxn modelId="{CF7BC6E7-49E4-432C-906A-AD3EBEC0F464}" type="presParOf" srcId="{14408E8A-93DA-43B4-8784-AF3C1D9E7BB1}" destId="{9D8CE080-130F-4BE1-B1E2-6E156CAC4354}" srcOrd="4" destOrd="0" presId="urn:microsoft.com/office/officeart/2018/2/layout/IconVerticalSolidList"/>
    <dgm:cxn modelId="{FC04B648-2BA7-4C05-8679-A807A3113A09}" type="presParOf" srcId="{9D8CE080-130F-4BE1-B1E2-6E156CAC4354}" destId="{E53646FB-C549-48AD-8CB0-9C39C42EA5AC}" srcOrd="0" destOrd="0" presId="urn:microsoft.com/office/officeart/2018/2/layout/IconVerticalSolidList"/>
    <dgm:cxn modelId="{44E8506D-CAFD-4E38-8D8F-D387031B359E}" type="presParOf" srcId="{9D8CE080-130F-4BE1-B1E2-6E156CAC4354}" destId="{63833F43-CAEC-400A-88A5-7FB2C7A7C70A}" srcOrd="1" destOrd="0" presId="urn:microsoft.com/office/officeart/2018/2/layout/IconVerticalSolidList"/>
    <dgm:cxn modelId="{EDCCD034-418D-4589-8386-E7CD56EBB757}" type="presParOf" srcId="{9D8CE080-130F-4BE1-B1E2-6E156CAC4354}" destId="{D0971BDC-6F3C-475F-B5FE-25EA02DBF337}" srcOrd="2" destOrd="0" presId="urn:microsoft.com/office/officeart/2018/2/layout/IconVerticalSolidList"/>
    <dgm:cxn modelId="{B899FD5F-021C-4782-A008-67502EF76252}" type="presParOf" srcId="{9D8CE080-130F-4BE1-B1E2-6E156CAC4354}" destId="{A22373ED-2A0F-472D-A5AB-929616A6D82F}" srcOrd="3" destOrd="0" presId="urn:microsoft.com/office/officeart/2018/2/layout/IconVerticalSolidList"/>
    <dgm:cxn modelId="{15E183DF-4BF9-4F3E-BCD6-B13234ECF951}" type="presParOf" srcId="{14408E8A-93DA-43B4-8784-AF3C1D9E7BB1}" destId="{534AF2D0-8BA7-4442-8E8F-1C956DA06C36}" srcOrd="5" destOrd="0" presId="urn:microsoft.com/office/officeart/2018/2/layout/IconVerticalSolidList"/>
    <dgm:cxn modelId="{77630A3F-AFC4-46CE-9D98-D052D44C1B0D}" type="presParOf" srcId="{14408E8A-93DA-43B4-8784-AF3C1D9E7BB1}" destId="{7B10307E-4A14-4FF3-A3F1-1E0165C17950}" srcOrd="6" destOrd="0" presId="urn:microsoft.com/office/officeart/2018/2/layout/IconVerticalSolidList"/>
    <dgm:cxn modelId="{AB48B32F-5B2D-4217-805B-8A0974D2FFB7}" type="presParOf" srcId="{7B10307E-4A14-4FF3-A3F1-1E0165C17950}" destId="{11362767-13E3-40FE-B483-EB26807E05C3}" srcOrd="0" destOrd="0" presId="urn:microsoft.com/office/officeart/2018/2/layout/IconVerticalSolidList"/>
    <dgm:cxn modelId="{A55A8E91-C5EF-4CF2-91EE-FBA1EF02C95A}" type="presParOf" srcId="{7B10307E-4A14-4FF3-A3F1-1E0165C17950}" destId="{73EF8F7C-E1EC-4056-A2CE-63A4305054EF}" srcOrd="1" destOrd="0" presId="urn:microsoft.com/office/officeart/2018/2/layout/IconVerticalSolidList"/>
    <dgm:cxn modelId="{F5606EDB-9940-4E3B-9709-9F40766E70E5}" type="presParOf" srcId="{7B10307E-4A14-4FF3-A3F1-1E0165C17950}" destId="{4984B5B5-44A1-4ECF-834A-AADAE937A7F0}" srcOrd="2" destOrd="0" presId="urn:microsoft.com/office/officeart/2018/2/layout/IconVerticalSolidList"/>
    <dgm:cxn modelId="{2330F433-A40D-4268-92B7-C2AD4E694E3E}" type="presParOf" srcId="{7B10307E-4A14-4FF3-A3F1-1E0165C17950}" destId="{C6659E92-211E-438F-AD1F-9A772F49924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946C03F-3B26-4C96-BF5A-03184664CD0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9A7E98D8-DAFC-4FA1-A38A-64910257224E}">
      <dgm:prSet/>
      <dgm:spPr/>
      <dgm:t>
        <a:bodyPr/>
        <a:lstStyle/>
        <a:p>
          <a:r>
            <a:rPr lang="en-GB" dirty="0"/>
            <a:t>A: Snake</a:t>
          </a:r>
          <a:endParaRPr lang="en-US" dirty="0"/>
        </a:p>
      </dgm:t>
    </dgm:pt>
    <dgm:pt modelId="{D3B9CAE9-CD57-48E8-80E9-61A8E6730973}" type="parTrans" cxnId="{6773D089-8662-4F32-AA26-97F9F191E582}">
      <dgm:prSet/>
      <dgm:spPr/>
      <dgm:t>
        <a:bodyPr/>
        <a:lstStyle/>
        <a:p>
          <a:endParaRPr lang="en-US"/>
        </a:p>
      </dgm:t>
    </dgm:pt>
    <dgm:pt modelId="{4AACCE19-7A28-4FDA-90B6-A8C454864D79}" type="sibTrans" cxnId="{6773D089-8662-4F32-AA26-97F9F191E582}">
      <dgm:prSet/>
      <dgm:spPr/>
      <dgm:t>
        <a:bodyPr/>
        <a:lstStyle/>
        <a:p>
          <a:endParaRPr lang="en-US"/>
        </a:p>
      </dgm:t>
    </dgm:pt>
    <dgm:pt modelId="{97E6799F-F94E-467E-A6F1-8D749949867B}">
      <dgm:prSet/>
      <dgm:spPr/>
      <dgm:t>
        <a:bodyPr/>
        <a:lstStyle/>
        <a:p>
          <a:r>
            <a:rPr lang="en-GB" dirty="0"/>
            <a:t>B: Dragon</a:t>
          </a:r>
          <a:endParaRPr lang="en-US" dirty="0"/>
        </a:p>
      </dgm:t>
    </dgm:pt>
    <dgm:pt modelId="{2B42B93F-F08F-4288-A273-887E57B7713E}" type="parTrans" cxnId="{03D46A95-C45C-4CCB-8F0C-B44FE54B6BFF}">
      <dgm:prSet/>
      <dgm:spPr/>
      <dgm:t>
        <a:bodyPr/>
        <a:lstStyle/>
        <a:p>
          <a:endParaRPr lang="en-US"/>
        </a:p>
      </dgm:t>
    </dgm:pt>
    <dgm:pt modelId="{35C8B55F-E67D-4A8D-B6A1-B4369889E8FF}" type="sibTrans" cxnId="{03D46A95-C45C-4CCB-8F0C-B44FE54B6BFF}">
      <dgm:prSet/>
      <dgm:spPr/>
      <dgm:t>
        <a:bodyPr/>
        <a:lstStyle/>
        <a:p>
          <a:endParaRPr lang="en-US"/>
        </a:p>
      </dgm:t>
    </dgm:pt>
    <dgm:pt modelId="{83975339-0F30-4D28-A448-CD1B8BEFF5E2}">
      <dgm:prSet/>
      <dgm:spPr/>
      <dgm:t>
        <a:bodyPr/>
        <a:lstStyle/>
        <a:p>
          <a:r>
            <a:rPr lang="en-GB" dirty="0"/>
            <a:t>C: Lizard</a:t>
          </a:r>
          <a:endParaRPr lang="en-US" dirty="0"/>
        </a:p>
      </dgm:t>
    </dgm:pt>
    <dgm:pt modelId="{16D5F9CD-D0E4-4193-B2A2-732A0193BDE0}" type="parTrans" cxnId="{085EBEAF-11C9-4E4E-8223-CFAA0FBAC470}">
      <dgm:prSet/>
      <dgm:spPr/>
      <dgm:t>
        <a:bodyPr/>
        <a:lstStyle/>
        <a:p>
          <a:endParaRPr lang="en-US"/>
        </a:p>
      </dgm:t>
    </dgm:pt>
    <dgm:pt modelId="{B699D3E3-C5D6-429C-A9FB-0F9EA645F94B}" type="sibTrans" cxnId="{085EBEAF-11C9-4E4E-8223-CFAA0FBAC470}">
      <dgm:prSet/>
      <dgm:spPr/>
      <dgm:t>
        <a:bodyPr/>
        <a:lstStyle/>
        <a:p>
          <a:endParaRPr lang="en-US"/>
        </a:p>
      </dgm:t>
    </dgm:pt>
    <dgm:pt modelId="{E05B13E1-3BE6-4669-B7B9-0B6D61A02E2D}">
      <dgm:prSet/>
      <dgm:spPr/>
      <dgm:t>
        <a:bodyPr/>
        <a:lstStyle/>
        <a:p>
          <a:r>
            <a:rPr lang="en-GB" dirty="0"/>
            <a:t>D: Frog</a:t>
          </a:r>
          <a:endParaRPr lang="en-US" dirty="0"/>
        </a:p>
      </dgm:t>
    </dgm:pt>
    <dgm:pt modelId="{6FEE685C-7278-4B1F-BDBC-4868E0075671}" type="parTrans" cxnId="{723CFCD8-D6B7-410B-900A-8352755E4052}">
      <dgm:prSet/>
      <dgm:spPr/>
      <dgm:t>
        <a:bodyPr/>
        <a:lstStyle/>
        <a:p>
          <a:endParaRPr lang="en-US"/>
        </a:p>
      </dgm:t>
    </dgm:pt>
    <dgm:pt modelId="{C32A744A-013F-4D23-979A-67F38AC22171}" type="sibTrans" cxnId="{723CFCD8-D6B7-410B-900A-8352755E4052}">
      <dgm:prSet/>
      <dgm:spPr/>
      <dgm:t>
        <a:bodyPr/>
        <a:lstStyle/>
        <a:p>
          <a:endParaRPr lang="en-US"/>
        </a:p>
      </dgm:t>
    </dgm:pt>
    <dgm:pt modelId="{93A5CB6A-CAA3-442F-9DFC-11BE6E52BF00}" type="pres">
      <dgm:prSet presAssocID="{C946C03F-3B26-4C96-BF5A-03184664CD0F}" presName="linear" presStyleCnt="0">
        <dgm:presLayoutVars>
          <dgm:animLvl val="lvl"/>
          <dgm:resizeHandles val="exact"/>
        </dgm:presLayoutVars>
      </dgm:prSet>
      <dgm:spPr/>
    </dgm:pt>
    <dgm:pt modelId="{428465F5-A7C3-4F4D-8C91-24120C0A95DC}" type="pres">
      <dgm:prSet presAssocID="{9A7E98D8-DAFC-4FA1-A38A-64910257224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8CB1247-157B-42B1-9BC4-8D922B4655E0}" type="pres">
      <dgm:prSet presAssocID="{4AACCE19-7A28-4FDA-90B6-A8C454864D79}" presName="spacer" presStyleCnt="0"/>
      <dgm:spPr/>
    </dgm:pt>
    <dgm:pt modelId="{2A742D17-BCB6-4955-A76A-A5679C2CE08F}" type="pres">
      <dgm:prSet presAssocID="{97E6799F-F94E-467E-A6F1-8D749949867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13154FE-A210-4870-952F-2C5105FD7A73}" type="pres">
      <dgm:prSet presAssocID="{35C8B55F-E67D-4A8D-B6A1-B4369889E8FF}" presName="spacer" presStyleCnt="0"/>
      <dgm:spPr/>
    </dgm:pt>
    <dgm:pt modelId="{D7726928-D847-4869-832E-4E305825DC1E}" type="pres">
      <dgm:prSet presAssocID="{83975339-0F30-4D28-A448-CD1B8BEFF5E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C1F1EE3-106C-43E8-85A6-501FF0397FA7}" type="pres">
      <dgm:prSet presAssocID="{B699D3E3-C5D6-429C-A9FB-0F9EA645F94B}" presName="spacer" presStyleCnt="0"/>
      <dgm:spPr/>
    </dgm:pt>
    <dgm:pt modelId="{EB21D204-844D-41B7-9094-C96D68F4432A}" type="pres">
      <dgm:prSet presAssocID="{E05B13E1-3BE6-4669-B7B9-0B6D61A02E2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70861C2F-F914-4703-BE32-A0FE78C8DA8B}" type="presOf" srcId="{83975339-0F30-4D28-A448-CD1B8BEFF5E2}" destId="{D7726928-D847-4869-832E-4E305825DC1E}" srcOrd="0" destOrd="0" presId="urn:microsoft.com/office/officeart/2005/8/layout/vList2"/>
    <dgm:cxn modelId="{6773D089-8662-4F32-AA26-97F9F191E582}" srcId="{C946C03F-3B26-4C96-BF5A-03184664CD0F}" destId="{9A7E98D8-DAFC-4FA1-A38A-64910257224E}" srcOrd="0" destOrd="0" parTransId="{D3B9CAE9-CD57-48E8-80E9-61A8E6730973}" sibTransId="{4AACCE19-7A28-4FDA-90B6-A8C454864D79}"/>
    <dgm:cxn modelId="{AEE19A91-558F-4D78-B21A-A900AF21355E}" type="presOf" srcId="{E05B13E1-3BE6-4669-B7B9-0B6D61A02E2D}" destId="{EB21D204-844D-41B7-9094-C96D68F4432A}" srcOrd="0" destOrd="0" presId="urn:microsoft.com/office/officeart/2005/8/layout/vList2"/>
    <dgm:cxn modelId="{03D46A95-C45C-4CCB-8F0C-B44FE54B6BFF}" srcId="{C946C03F-3B26-4C96-BF5A-03184664CD0F}" destId="{97E6799F-F94E-467E-A6F1-8D749949867B}" srcOrd="1" destOrd="0" parTransId="{2B42B93F-F08F-4288-A273-887E57B7713E}" sibTransId="{35C8B55F-E67D-4A8D-B6A1-B4369889E8FF}"/>
    <dgm:cxn modelId="{085EBEAF-11C9-4E4E-8223-CFAA0FBAC470}" srcId="{C946C03F-3B26-4C96-BF5A-03184664CD0F}" destId="{83975339-0F30-4D28-A448-CD1B8BEFF5E2}" srcOrd="2" destOrd="0" parTransId="{16D5F9CD-D0E4-4193-B2A2-732A0193BDE0}" sibTransId="{B699D3E3-C5D6-429C-A9FB-0F9EA645F94B}"/>
    <dgm:cxn modelId="{BE25B6C3-5945-4AC5-9AA5-25F75AD8AE08}" type="presOf" srcId="{C946C03F-3B26-4C96-BF5A-03184664CD0F}" destId="{93A5CB6A-CAA3-442F-9DFC-11BE6E52BF00}" srcOrd="0" destOrd="0" presId="urn:microsoft.com/office/officeart/2005/8/layout/vList2"/>
    <dgm:cxn modelId="{17D4B9C6-223A-4833-8C7C-F049235952CD}" type="presOf" srcId="{97E6799F-F94E-467E-A6F1-8D749949867B}" destId="{2A742D17-BCB6-4955-A76A-A5679C2CE08F}" srcOrd="0" destOrd="0" presId="urn:microsoft.com/office/officeart/2005/8/layout/vList2"/>
    <dgm:cxn modelId="{723CFCD8-D6B7-410B-900A-8352755E4052}" srcId="{C946C03F-3B26-4C96-BF5A-03184664CD0F}" destId="{E05B13E1-3BE6-4669-B7B9-0B6D61A02E2D}" srcOrd="3" destOrd="0" parTransId="{6FEE685C-7278-4B1F-BDBC-4868E0075671}" sibTransId="{C32A744A-013F-4D23-979A-67F38AC22171}"/>
    <dgm:cxn modelId="{32695DEC-7238-48D9-AF6E-B88B867C01AC}" type="presOf" srcId="{9A7E98D8-DAFC-4FA1-A38A-64910257224E}" destId="{428465F5-A7C3-4F4D-8C91-24120C0A95DC}" srcOrd="0" destOrd="0" presId="urn:microsoft.com/office/officeart/2005/8/layout/vList2"/>
    <dgm:cxn modelId="{0B5DEEB2-E443-4738-8A0B-473F6A86CA86}" type="presParOf" srcId="{93A5CB6A-CAA3-442F-9DFC-11BE6E52BF00}" destId="{428465F5-A7C3-4F4D-8C91-24120C0A95DC}" srcOrd="0" destOrd="0" presId="urn:microsoft.com/office/officeart/2005/8/layout/vList2"/>
    <dgm:cxn modelId="{91F9D67A-349C-41D3-A93B-9FE344F7F99A}" type="presParOf" srcId="{93A5CB6A-CAA3-442F-9DFC-11BE6E52BF00}" destId="{58CB1247-157B-42B1-9BC4-8D922B4655E0}" srcOrd="1" destOrd="0" presId="urn:microsoft.com/office/officeart/2005/8/layout/vList2"/>
    <dgm:cxn modelId="{53465830-9ABA-4047-9E6B-188EA51F84BF}" type="presParOf" srcId="{93A5CB6A-CAA3-442F-9DFC-11BE6E52BF00}" destId="{2A742D17-BCB6-4955-A76A-A5679C2CE08F}" srcOrd="2" destOrd="0" presId="urn:microsoft.com/office/officeart/2005/8/layout/vList2"/>
    <dgm:cxn modelId="{A8CBC88B-E96D-409B-A7D3-69D5023916CC}" type="presParOf" srcId="{93A5CB6A-CAA3-442F-9DFC-11BE6E52BF00}" destId="{B13154FE-A210-4870-952F-2C5105FD7A73}" srcOrd="3" destOrd="0" presId="urn:microsoft.com/office/officeart/2005/8/layout/vList2"/>
    <dgm:cxn modelId="{304EA31A-914B-45C3-882A-E04AC676E684}" type="presParOf" srcId="{93A5CB6A-CAA3-442F-9DFC-11BE6E52BF00}" destId="{D7726928-D847-4869-832E-4E305825DC1E}" srcOrd="4" destOrd="0" presId="urn:microsoft.com/office/officeart/2005/8/layout/vList2"/>
    <dgm:cxn modelId="{EF5A7808-3751-44AC-AE47-3EF833430CB1}" type="presParOf" srcId="{93A5CB6A-CAA3-442F-9DFC-11BE6E52BF00}" destId="{3C1F1EE3-106C-43E8-85A6-501FF0397FA7}" srcOrd="5" destOrd="0" presId="urn:microsoft.com/office/officeart/2005/8/layout/vList2"/>
    <dgm:cxn modelId="{FFE7BF93-3A71-4762-8910-5AD435DEDF3A}" type="presParOf" srcId="{93A5CB6A-CAA3-442F-9DFC-11BE6E52BF00}" destId="{EB21D204-844D-41B7-9094-C96D68F4432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40102F6-9A6E-4110-AE91-3CD3E2E856AD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29B1AFBD-5415-4FF1-8BD5-BD76642E7FF5}">
      <dgm:prSet/>
      <dgm:spPr/>
      <dgm:t>
        <a:bodyPr/>
        <a:lstStyle/>
        <a:p>
          <a:pPr>
            <a:defRPr cap="all"/>
          </a:pPr>
          <a:r>
            <a:rPr lang="en-GB" dirty="0"/>
            <a:t>A: The Ear</a:t>
          </a:r>
          <a:endParaRPr lang="en-US" dirty="0"/>
        </a:p>
      </dgm:t>
    </dgm:pt>
    <dgm:pt modelId="{9E222D60-346E-4412-8374-6B5E96AE08CB}" type="parTrans" cxnId="{8C02CCBD-F9B5-4C6A-932A-9AD23A31A651}">
      <dgm:prSet/>
      <dgm:spPr/>
      <dgm:t>
        <a:bodyPr/>
        <a:lstStyle/>
        <a:p>
          <a:endParaRPr lang="en-US"/>
        </a:p>
      </dgm:t>
    </dgm:pt>
    <dgm:pt modelId="{18B3BBFA-DE67-49D8-AACD-5BE0E864BEDA}" type="sibTrans" cxnId="{8C02CCBD-F9B5-4C6A-932A-9AD23A31A651}">
      <dgm:prSet/>
      <dgm:spPr/>
      <dgm:t>
        <a:bodyPr/>
        <a:lstStyle/>
        <a:p>
          <a:endParaRPr lang="en-US"/>
        </a:p>
      </dgm:t>
    </dgm:pt>
    <dgm:pt modelId="{2210E2B7-4640-4B02-8C15-AF9E854DFF2F}">
      <dgm:prSet/>
      <dgm:spPr/>
      <dgm:t>
        <a:bodyPr/>
        <a:lstStyle/>
        <a:p>
          <a:pPr>
            <a:defRPr cap="all"/>
          </a:pPr>
          <a:r>
            <a:rPr lang="en-GB" dirty="0"/>
            <a:t>B: The Hand</a:t>
          </a:r>
          <a:endParaRPr lang="en-US" dirty="0"/>
        </a:p>
      </dgm:t>
    </dgm:pt>
    <dgm:pt modelId="{328727C1-9F87-49B5-AA41-93FD96BD42C9}" type="parTrans" cxnId="{7D56C284-A3FF-457A-819E-9BD9EEE825E2}">
      <dgm:prSet/>
      <dgm:spPr/>
      <dgm:t>
        <a:bodyPr/>
        <a:lstStyle/>
        <a:p>
          <a:endParaRPr lang="en-US"/>
        </a:p>
      </dgm:t>
    </dgm:pt>
    <dgm:pt modelId="{595A3DFE-ABD6-4E34-A579-0FA19D8355D7}" type="sibTrans" cxnId="{7D56C284-A3FF-457A-819E-9BD9EEE825E2}">
      <dgm:prSet/>
      <dgm:spPr/>
      <dgm:t>
        <a:bodyPr/>
        <a:lstStyle/>
        <a:p>
          <a:endParaRPr lang="en-US"/>
        </a:p>
      </dgm:t>
    </dgm:pt>
    <dgm:pt modelId="{DFA10E32-1105-41B7-9D17-AA97C23EF5B6}">
      <dgm:prSet/>
      <dgm:spPr/>
      <dgm:t>
        <a:bodyPr/>
        <a:lstStyle/>
        <a:p>
          <a:pPr>
            <a:defRPr cap="all"/>
          </a:pPr>
          <a:r>
            <a:rPr lang="en-GB" dirty="0"/>
            <a:t>C: The Foot</a:t>
          </a:r>
          <a:endParaRPr lang="en-US" dirty="0"/>
        </a:p>
      </dgm:t>
    </dgm:pt>
    <dgm:pt modelId="{6369206F-E523-449A-AC5C-1917A914A4F2}" type="parTrans" cxnId="{07B56968-B0BA-469C-83DF-5FDDE83A36D5}">
      <dgm:prSet/>
      <dgm:spPr/>
      <dgm:t>
        <a:bodyPr/>
        <a:lstStyle/>
        <a:p>
          <a:endParaRPr lang="en-US"/>
        </a:p>
      </dgm:t>
    </dgm:pt>
    <dgm:pt modelId="{76F689A2-8913-4C83-982D-031F124D81F1}" type="sibTrans" cxnId="{07B56968-B0BA-469C-83DF-5FDDE83A36D5}">
      <dgm:prSet/>
      <dgm:spPr/>
      <dgm:t>
        <a:bodyPr/>
        <a:lstStyle/>
        <a:p>
          <a:endParaRPr lang="en-US"/>
        </a:p>
      </dgm:t>
    </dgm:pt>
    <dgm:pt modelId="{0E288244-7280-4895-8849-2C2193B2C4AB}">
      <dgm:prSet/>
      <dgm:spPr/>
      <dgm:t>
        <a:bodyPr/>
        <a:lstStyle/>
        <a:p>
          <a:pPr>
            <a:defRPr cap="all"/>
          </a:pPr>
          <a:r>
            <a:rPr lang="en-GB" dirty="0"/>
            <a:t>D: The Leg</a:t>
          </a:r>
          <a:endParaRPr lang="en-US" dirty="0"/>
        </a:p>
      </dgm:t>
    </dgm:pt>
    <dgm:pt modelId="{BB3CCEB9-C172-40EA-9ED2-65787FA902D9}" type="parTrans" cxnId="{F0886205-DC1A-4A19-915D-38458EB02DEE}">
      <dgm:prSet/>
      <dgm:spPr/>
      <dgm:t>
        <a:bodyPr/>
        <a:lstStyle/>
        <a:p>
          <a:endParaRPr lang="en-US"/>
        </a:p>
      </dgm:t>
    </dgm:pt>
    <dgm:pt modelId="{A8876AEA-CCCB-4955-B0AD-456F82A47991}" type="sibTrans" cxnId="{F0886205-DC1A-4A19-915D-38458EB02DEE}">
      <dgm:prSet/>
      <dgm:spPr/>
      <dgm:t>
        <a:bodyPr/>
        <a:lstStyle/>
        <a:p>
          <a:endParaRPr lang="en-US"/>
        </a:p>
      </dgm:t>
    </dgm:pt>
    <dgm:pt modelId="{F93A7457-D7D8-4491-9A43-C87BF5B15529}" type="pres">
      <dgm:prSet presAssocID="{E40102F6-9A6E-4110-AE91-3CD3E2E856AD}" presName="root" presStyleCnt="0">
        <dgm:presLayoutVars>
          <dgm:dir/>
          <dgm:resizeHandles val="exact"/>
        </dgm:presLayoutVars>
      </dgm:prSet>
      <dgm:spPr/>
    </dgm:pt>
    <dgm:pt modelId="{35A8D2ED-C5D6-407E-81B4-0DE1BE541039}" type="pres">
      <dgm:prSet presAssocID="{29B1AFBD-5415-4FF1-8BD5-BD76642E7FF5}" presName="compNode" presStyleCnt="0"/>
      <dgm:spPr/>
    </dgm:pt>
    <dgm:pt modelId="{6F069F00-7826-4218-88FD-CBDD7B71F474}" type="pres">
      <dgm:prSet presAssocID="{29B1AFBD-5415-4FF1-8BD5-BD76642E7FF5}" presName="iconBgRect" presStyleLbl="bgShp" presStyleIdx="0" presStyleCnt="4"/>
      <dgm:spPr/>
    </dgm:pt>
    <dgm:pt modelId="{A5CD122B-CDCB-46BF-BA52-DB1507A37608}" type="pres">
      <dgm:prSet presAssocID="{29B1AFBD-5415-4FF1-8BD5-BD76642E7FF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"/>
        </a:ext>
      </dgm:extLst>
    </dgm:pt>
    <dgm:pt modelId="{209B7EA3-C904-472C-BDE9-040DEE863B44}" type="pres">
      <dgm:prSet presAssocID="{29B1AFBD-5415-4FF1-8BD5-BD76642E7FF5}" presName="spaceRect" presStyleCnt="0"/>
      <dgm:spPr/>
    </dgm:pt>
    <dgm:pt modelId="{8D574E6E-677A-4630-BB55-4351DC2EE22E}" type="pres">
      <dgm:prSet presAssocID="{29B1AFBD-5415-4FF1-8BD5-BD76642E7FF5}" presName="textRect" presStyleLbl="revTx" presStyleIdx="0" presStyleCnt="4">
        <dgm:presLayoutVars>
          <dgm:chMax val="1"/>
          <dgm:chPref val="1"/>
        </dgm:presLayoutVars>
      </dgm:prSet>
      <dgm:spPr/>
    </dgm:pt>
    <dgm:pt modelId="{2FA10290-30AA-4CD9-A77E-4F25035FB447}" type="pres">
      <dgm:prSet presAssocID="{18B3BBFA-DE67-49D8-AACD-5BE0E864BEDA}" presName="sibTrans" presStyleCnt="0"/>
      <dgm:spPr/>
    </dgm:pt>
    <dgm:pt modelId="{96957AC5-5A96-4F87-956A-9DD16E587DE0}" type="pres">
      <dgm:prSet presAssocID="{2210E2B7-4640-4B02-8C15-AF9E854DFF2F}" presName="compNode" presStyleCnt="0"/>
      <dgm:spPr/>
    </dgm:pt>
    <dgm:pt modelId="{510307DF-AE90-405D-B818-4F89CB0699E3}" type="pres">
      <dgm:prSet presAssocID="{2210E2B7-4640-4B02-8C15-AF9E854DFF2F}" presName="iconBgRect" presStyleLbl="bgShp" presStyleIdx="1" presStyleCnt="4"/>
      <dgm:spPr/>
    </dgm:pt>
    <dgm:pt modelId="{25985C57-A322-443E-8C6D-2E172D6A8571}" type="pres">
      <dgm:prSet presAssocID="{2210E2B7-4640-4B02-8C15-AF9E854DFF2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tecting Hand"/>
        </a:ext>
      </dgm:extLst>
    </dgm:pt>
    <dgm:pt modelId="{174E82E6-5029-4BFD-BCA9-1E21C564D3FA}" type="pres">
      <dgm:prSet presAssocID="{2210E2B7-4640-4B02-8C15-AF9E854DFF2F}" presName="spaceRect" presStyleCnt="0"/>
      <dgm:spPr/>
    </dgm:pt>
    <dgm:pt modelId="{45967755-3755-4928-BFCE-D9D77B6298BD}" type="pres">
      <dgm:prSet presAssocID="{2210E2B7-4640-4B02-8C15-AF9E854DFF2F}" presName="textRect" presStyleLbl="revTx" presStyleIdx="1" presStyleCnt="4">
        <dgm:presLayoutVars>
          <dgm:chMax val="1"/>
          <dgm:chPref val="1"/>
        </dgm:presLayoutVars>
      </dgm:prSet>
      <dgm:spPr/>
    </dgm:pt>
    <dgm:pt modelId="{4CE0731C-34C7-4306-AA79-44CDD254517D}" type="pres">
      <dgm:prSet presAssocID="{595A3DFE-ABD6-4E34-A579-0FA19D8355D7}" presName="sibTrans" presStyleCnt="0"/>
      <dgm:spPr/>
    </dgm:pt>
    <dgm:pt modelId="{D52F897E-ECCB-4BA6-BDD6-2CD5C0A75192}" type="pres">
      <dgm:prSet presAssocID="{DFA10E32-1105-41B7-9D17-AA97C23EF5B6}" presName="compNode" presStyleCnt="0"/>
      <dgm:spPr/>
    </dgm:pt>
    <dgm:pt modelId="{432F77B6-6ECD-4BBA-807F-27CED7806E8F}" type="pres">
      <dgm:prSet presAssocID="{DFA10E32-1105-41B7-9D17-AA97C23EF5B6}" presName="iconBgRect" presStyleLbl="bgShp" presStyleIdx="2" presStyleCnt="4"/>
      <dgm:spPr/>
    </dgm:pt>
    <dgm:pt modelId="{ECA4B048-7981-4528-A41F-AED5C3445681}" type="pres">
      <dgm:prSet presAssocID="{DFA10E32-1105-41B7-9D17-AA97C23EF5B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lippers"/>
        </a:ext>
      </dgm:extLst>
    </dgm:pt>
    <dgm:pt modelId="{B704D3CE-A595-47FA-8435-CDACFDF6E1D0}" type="pres">
      <dgm:prSet presAssocID="{DFA10E32-1105-41B7-9D17-AA97C23EF5B6}" presName="spaceRect" presStyleCnt="0"/>
      <dgm:spPr/>
    </dgm:pt>
    <dgm:pt modelId="{329CF329-16CD-4642-94B1-D2B7DE46449E}" type="pres">
      <dgm:prSet presAssocID="{DFA10E32-1105-41B7-9D17-AA97C23EF5B6}" presName="textRect" presStyleLbl="revTx" presStyleIdx="2" presStyleCnt="4">
        <dgm:presLayoutVars>
          <dgm:chMax val="1"/>
          <dgm:chPref val="1"/>
        </dgm:presLayoutVars>
      </dgm:prSet>
      <dgm:spPr/>
    </dgm:pt>
    <dgm:pt modelId="{3FD4A2FB-AB37-49E6-B0C0-5A22E7028E28}" type="pres">
      <dgm:prSet presAssocID="{76F689A2-8913-4C83-982D-031F124D81F1}" presName="sibTrans" presStyleCnt="0"/>
      <dgm:spPr/>
    </dgm:pt>
    <dgm:pt modelId="{BFFD168B-8710-48B5-8887-9CF485E977B2}" type="pres">
      <dgm:prSet presAssocID="{0E288244-7280-4895-8849-2C2193B2C4AB}" presName="compNode" presStyleCnt="0"/>
      <dgm:spPr/>
    </dgm:pt>
    <dgm:pt modelId="{CAA8F5F4-E54B-46F7-86FF-4827EEEC1503}" type="pres">
      <dgm:prSet presAssocID="{0E288244-7280-4895-8849-2C2193B2C4AB}" presName="iconBgRect" presStyleLbl="bgShp" presStyleIdx="3" presStyleCnt="4"/>
      <dgm:spPr/>
    </dgm:pt>
    <dgm:pt modelId="{A7025237-C8B3-484D-A56B-DB3DCC4CBDC9}" type="pres">
      <dgm:prSet presAssocID="{0E288244-7280-4895-8849-2C2193B2C4A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3AF0C9F4-C951-450B-9B21-F87F55808185}" type="pres">
      <dgm:prSet presAssocID="{0E288244-7280-4895-8849-2C2193B2C4AB}" presName="spaceRect" presStyleCnt="0"/>
      <dgm:spPr/>
    </dgm:pt>
    <dgm:pt modelId="{3B2034A3-0A7D-4D8B-91AC-521CEC9C4BBB}" type="pres">
      <dgm:prSet presAssocID="{0E288244-7280-4895-8849-2C2193B2C4AB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F0886205-DC1A-4A19-915D-38458EB02DEE}" srcId="{E40102F6-9A6E-4110-AE91-3CD3E2E856AD}" destId="{0E288244-7280-4895-8849-2C2193B2C4AB}" srcOrd="3" destOrd="0" parTransId="{BB3CCEB9-C172-40EA-9ED2-65787FA902D9}" sibTransId="{A8876AEA-CCCB-4955-B0AD-456F82A47991}"/>
    <dgm:cxn modelId="{07B56968-B0BA-469C-83DF-5FDDE83A36D5}" srcId="{E40102F6-9A6E-4110-AE91-3CD3E2E856AD}" destId="{DFA10E32-1105-41B7-9D17-AA97C23EF5B6}" srcOrd="2" destOrd="0" parTransId="{6369206F-E523-449A-AC5C-1917A914A4F2}" sibTransId="{76F689A2-8913-4C83-982D-031F124D81F1}"/>
    <dgm:cxn modelId="{06E41253-1A02-47FE-9595-6CD72E71FCA6}" type="presOf" srcId="{E40102F6-9A6E-4110-AE91-3CD3E2E856AD}" destId="{F93A7457-D7D8-4491-9A43-C87BF5B15529}" srcOrd="0" destOrd="0" presId="urn:microsoft.com/office/officeart/2018/5/layout/IconCircleLabelList"/>
    <dgm:cxn modelId="{952E0E79-92D1-43E6-BD1C-4A00CF4A15BD}" type="presOf" srcId="{2210E2B7-4640-4B02-8C15-AF9E854DFF2F}" destId="{45967755-3755-4928-BFCE-D9D77B6298BD}" srcOrd="0" destOrd="0" presId="urn:microsoft.com/office/officeart/2018/5/layout/IconCircleLabelList"/>
    <dgm:cxn modelId="{7D56C284-A3FF-457A-819E-9BD9EEE825E2}" srcId="{E40102F6-9A6E-4110-AE91-3CD3E2E856AD}" destId="{2210E2B7-4640-4B02-8C15-AF9E854DFF2F}" srcOrd="1" destOrd="0" parTransId="{328727C1-9F87-49B5-AA41-93FD96BD42C9}" sibTransId="{595A3DFE-ABD6-4E34-A579-0FA19D8355D7}"/>
    <dgm:cxn modelId="{A2E25896-E504-464F-AC92-C3B3EECBD3E6}" type="presOf" srcId="{29B1AFBD-5415-4FF1-8BD5-BD76642E7FF5}" destId="{8D574E6E-677A-4630-BB55-4351DC2EE22E}" srcOrd="0" destOrd="0" presId="urn:microsoft.com/office/officeart/2018/5/layout/IconCircleLabelList"/>
    <dgm:cxn modelId="{8C02CCBD-F9B5-4C6A-932A-9AD23A31A651}" srcId="{E40102F6-9A6E-4110-AE91-3CD3E2E856AD}" destId="{29B1AFBD-5415-4FF1-8BD5-BD76642E7FF5}" srcOrd="0" destOrd="0" parTransId="{9E222D60-346E-4412-8374-6B5E96AE08CB}" sibTransId="{18B3BBFA-DE67-49D8-AACD-5BE0E864BEDA}"/>
    <dgm:cxn modelId="{6C025EE8-79D1-41C9-B2FB-68CB7EBD0C20}" type="presOf" srcId="{0E288244-7280-4895-8849-2C2193B2C4AB}" destId="{3B2034A3-0A7D-4D8B-91AC-521CEC9C4BBB}" srcOrd="0" destOrd="0" presId="urn:microsoft.com/office/officeart/2018/5/layout/IconCircleLabelList"/>
    <dgm:cxn modelId="{150B3EEE-C656-48C0-B03A-193012405ACF}" type="presOf" srcId="{DFA10E32-1105-41B7-9D17-AA97C23EF5B6}" destId="{329CF329-16CD-4642-94B1-D2B7DE46449E}" srcOrd="0" destOrd="0" presId="urn:microsoft.com/office/officeart/2018/5/layout/IconCircleLabelList"/>
    <dgm:cxn modelId="{ACECE4DE-BD96-4FA6-8DF7-0794EA1D1F47}" type="presParOf" srcId="{F93A7457-D7D8-4491-9A43-C87BF5B15529}" destId="{35A8D2ED-C5D6-407E-81B4-0DE1BE541039}" srcOrd="0" destOrd="0" presId="urn:microsoft.com/office/officeart/2018/5/layout/IconCircleLabelList"/>
    <dgm:cxn modelId="{1F946EC7-7696-46D3-94D3-BB2F9E9158CB}" type="presParOf" srcId="{35A8D2ED-C5D6-407E-81B4-0DE1BE541039}" destId="{6F069F00-7826-4218-88FD-CBDD7B71F474}" srcOrd="0" destOrd="0" presId="urn:microsoft.com/office/officeart/2018/5/layout/IconCircleLabelList"/>
    <dgm:cxn modelId="{E8E1004E-846D-4118-9359-CA9049D14F63}" type="presParOf" srcId="{35A8D2ED-C5D6-407E-81B4-0DE1BE541039}" destId="{A5CD122B-CDCB-46BF-BA52-DB1507A37608}" srcOrd="1" destOrd="0" presId="urn:microsoft.com/office/officeart/2018/5/layout/IconCircleLabelList"/>
    <dgm:cxn modelId="{84B9A534-6038-42CD-92AA-ACF08EA0187E}" type="presParOf" srcId="{35A8D2ED-C5D6-407E-81B4-0DE1BE541039}" destId="{209B7EA3-C904-472C-BDE9-040DEE863B44}" srcOrd="2" destOrd="0" presId="urn:microsoft.com/office/officeart/2018/5/layout/IconCircleLabelList"/>
    <dgm:cxn modelId="{F7089D99-C5C3-41FB-94E2-D7218230B098}" type="presParOf" srcId="{35A8D2ED-C5D6-407E-81B4-0DE1BE541039}" destId="{8D574E6E-677A-4630-BB55-4351DC2EE22E}" srcOrd="3" destOrd="0" presId="urn:microsoft.com/office/officeart/2018/5/layout/IconCircleLabelList"/>
    <dgm:cxn modelId="{00C6D468-0178-42AB-8F40-F596E1F0E4CD}" type="presParOf" srcId="{F93A7457-D7D8-4491-9A43-C87BF5B15529}" destId="{2FA10290-30AA-4CD9-A77E-4F25035FB447}" srcOrd="1" destOrd="0" presId="urn:microsoft.com/office/officeart/2018/5/layout/IconCircleLabelList"/>
    <dgm:cxn modelId="{5F39A7B5-BFA7-4C8D-8142-5020A376B383}" type="presParOf" srcId="{F93A7457-D7D8-4491-9A43-C87BF5B15529}" destId="{96957AC5-5A96-4F87-956A-9DD16E587DE0}" srcOrd="2" destOrd="0" presId="urn:microsoft.com/office/officeart/2018/5/layout/IconCircleLabelList"/>
    <dgm:cxn modelId="{24AB4073-B2F9-4595-A328-5FBADC8A1AA7}" type="presParOf" srcId="{96957AC5-5A96-4F87-956A-9DD16E587DE0}" destId="{510307DF-AE90-405D-B818-4F89CB0699E3}" srcOrd="0" destOrd="0" presId="urn:microsoft.com/office/officeart/2018/5/layout/IconCircleLabelList"/>
    <dgm:cxn modelId="{44F10D7D-3964-4C67-BEFA-16B153C903EF}" type="presParOf" srcId="{96957AC5-5A96-4F87-956A-9DD16E587DE0}" destId="{25985C57-A322-443E-8C6D-2E172D6A8571}" srcOrd="1" destOrd="0" presId="urn:microsoft.com/office/officeart/2018/5/layout/IconCircleLabelList"/>
    <dgm:cxn modelId="{4A350D1A-EA97-490E-B62A-96658E7011C1}" type="presParOf" srcId="{96957AC5-5A96-4F87-956A-9DD16E587DE0}" destId="{174E82E6-5029-4BFD-BCA9-1E21C564D3FA}" srcOrd="2" destOrd="0" presId="urn:microsoft.com/office/officeart/2018/5/layout/IconCircleLabelList"/>
    <dgm:cxn modelId="{2A20B8EE-B848-4FB1-A745-4223A435EA13}" type="presParOf" srcId="{96957AC5-5A96-4F87-956A-9DD16E587DE0}" destId="{45967755-3755-4928-BFCE-D9D77B6298BD}" srcOrd="3" destOrd="0" presId="urn:microsoft.com/office/officeart/2018/5/layout/IconCircleLabelList"/>
    <dgm:cxn modelId="{5CA1B22C-4CF8-4273-8BB5-85B3EBA83AA1}" type="presParOf" srcId="{F93A7457-D7D8-4491-9A43-C87BF5B15529}" destId="{4CE0731C-34C7-4306-AA79-44CDD254517D}" srcOrd="3" destOrd="0" presId="urn:microsoft.com/office/officeart/2018/5/layout/IconCircleLabelList"/>
    <dgm:cxn modelId="{FAE3316B-64CD-466C-A0D3-BA3ACF698544}" type="presParOf" srcId="{F93A7457-D7D8-4491-9A43-C87BF5B15529}" destId="{D52F897E-ECCB-4BA6-BDD6-2CD5C0A75192}" srcOrd="4" destOrd="0" presId="urn:microsoft.com/office/officeart/2018/5/layout/IconCircleLabelList"/>
    <dgm:cxn modelId="{A0C2F7D3-2973-4E6D-B769-B5D26A23DA61}" type="presParOf" srcId="{D52F897E-ECCB-4BA6-BDD6-2CD5C0A75192}" destId="{432F77B6-6ECD-4BBA-807F-27CED7806E8F}" srcOrd="0" destOrd="0" presId="urn:microsoft.com/office/officeart/2018/5/layout/IconCircleLabelList"/>
    <dgm:cxn modelId="{633FBDEA-44EE-4299-94A7-DCC245B9ACFA}" type="presParOf" srcId="{D52F897E-ECCB-4BA6-BDD6-2CD5C0A75192}" destId="{ECA4B048-7981-4528-A41F-AED5C3445681}" srcOrd="1" destOrd="0" presId="urn:microsoft.com/office/officeart/2018/5/layout/IconCircleLabelList"/>
    <dgm:cxn modelId="{628E8734-BB8A-42E1-8081-94DBA4E6353E}" type="presParOf" srcId="{D52F897E-ECCB-4BA6-BDD6-2CD5C0A75192}" destId="{B704D3CE-A595-47FA-8435-CDACFDF6E1D0}" srcOrd="2" destOrd="0" presId="urn:microsoft.com/office/officeart/2018/5/layout/IconCircleLabelList"/>
    <dgm:cxn modelId="{9A70CCEE-B4B2-4C5F-B6F3-1E7777914B7B}" type="presParOf" srcId="{D52F897E-ECCB-4BA6-BDD6-2CD5C0A75192}" destId="{329CF329-16CD-4642-94B1-D2B7DE46449E}" srcOrd="3" destOrd="0" presId="urn:microsoft.com/office/officeart/2018/5/layout/IconCircleLabelList"/>
    <dgm:cxn modelId="{A46B6E71-65C3-4E99-9391-632A2A517B52}" type="presParOf" srcId="{F93A7457-D7D8-4491-9A43-C87BF5B15529}" destId="{3FD4A2FB-AB37-49E6-B0C0-5A22E7028E28}" srcOrd="5" destOrd="0" presId="urn:microsoft.com/office/officeart/2018/5/layout/IconCircleLabelList"/>
    <dgm:cxn modelId="{21B84A48-376D-4506-ACE0-40FB90948D97}" type="presParOf" srcId="{F93A7457-D7D8-4491-9A43-C87BF5B15529}" destId="{BFFD168B-8710-48B5-8887-9CF485E977B2}" srcOrd="6" destOrd="0" presId="urn:microsoft.com/office/officeart/2018/5/layout/IconCircleLabelList"/>
    <dgm:cxn modelId="{930AB8FE-32ED-4A3F-81CE-E10659AE3D0D}" type="presParOf" srcId="{BFFD168B-8710-48B5-8887-9CF485E977B2}" destId="{CAA8F5F4-E54B-46F7-86FF-4827EEEC1503}" srcOrd="0" destOrd="0" presId="urn:microsoft.com/office/officeart/2018/5/layout/IconCircleLabelList"/>
    <dgm:cxn modelId="{FB0BB1F5-5BCF-4524-91DD-48437B067D52}" type="presParOf" srcId="{BFFD168B-8710-48B5-8887-9CF485E977B2}" destId="{A7025237-C8B3-484D-A56B-DB3DCC4CBDC9}" srcOrd="1" destOrd="0" presId="urn:microsoft.com/office/officeart/2018/5/layout/IconCircleLabelList"/>
    <dgm:cxn modelId="{2325B7D7-5F77-4EA0-A8D8-671EA6ECB5DF}" type="presParOf" srcId="{BFFD168B-8710-48B5-8887-9CF485E977B2}" destId="{3AF0C9F4-C951-450B-9B21-F87F55808185}" srcOrd="2" destOrd="0" presId="urn:microsoft.com/office/officeart/2018/5/layout/IconCircleLabelList"/>
    <dgm:cxn modelId="{A6110E10-329C-4C55-AA0A-5EAA36891F50}" type="presParOf" srcId="{BFFD168B-8710-48B5-8887-9CF485E977B2}" destId="{3B2034A3-0A7D-4D8B-91AC-521CEC9C4BBB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83B91A-BA48-4E19-992D-B1674BB6B688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26DA396D-9448-47C0-BC8F-CF32AAB3CAD0}">
      <dgm:prSet/>
      <dgm:spPr/>
      <dgm:t>
        <a:bodyPr/>
        <a:lstStyle/>
        <a:p>
          <a:pPr>
            <a:defRPr cap="all"/>
          </a:pPr>
          <a:r>
            <a:rPr lang="en-GB" dirty="0"/>
            <a:t>Blue Whale</a:t>
          </a:r>
          <a:endParaRPr lang="en-US" dirty="0"/>
        </a:p>
      </dgm:t>
    </dgm:pt>
    <dgm:pt modelId="{31AE3221-8D28-4C0B-8694-A0E43FF5A4A7}" type="parTrans" cxnId="{FC35D467-AC64-4F37-9ABE-336DD3D25C1A}">
      <dgm:prSet/>
      <dgm:spPr/>
      <dgm:t>
        <a:bodyPr/>
        <a:lstStyle/>
        <a:p>
          <a:endParaRPr lang="en-US"/>
        </a:p>
      </dgm:t>
    </dgm:pt>
    <dgm:pt modelId="{0097D60F-1311-4066-B40B-D0A8CDAE15B7}" type="sibTrans" cxnId="{FC35D467-AC64-4F37-9ABE-336DD3D25C1A}">
      <dgm:prSet/>
      <dgm:spPr/>
      <dgm:t>
        <a:bodyPr/>
        <a:lstStyle/>
        <a:p>
          <a:endParaRPr lang="en-US"/>
        </a:p>
      </dgm:t>
    </dgm:pt>
    <dgm:pt modelId="{FFFA55D7-AD81-4026-AB75-753A31D12D62}">
      <dgm:prSet/>
      <dgm:spPr/>
      <dgm:t>
        <a:bodyPr/>
        <a:lstStyle/>
        <a:p>
          <a:pPr>
            <a:defRPr cap="all"/>
          </a:pPr>
          <a:r>
            <a:rPr lang="en-GB" dirty="0"/>
            <a:t>Herbivore</a:t>
          </a:r>
          <a:endParaRPr lang="en-US" dirty="0"/>
        </a:p>
      </dgm:t>
    </dgm:pt>
    <dgm:pt modelId="{CE16BDCF-7564-4BEE-8ABC-6F73B8ED9A67}" type="parTrans" cxnId="{7ACAD0E8-2BED-4D6F-8AAE-13BD83069F77}">
      <dgm:prSet/>
      <dgm:spPr/>
      <dgm:t>
        <a:bodyPr/>
        <a:lstStyle/>
        <a:p>
          <a:endParaRPr lang="en-US"/>
        </a:p>
      </dgm:t>
    </dgm:pt>
    <dgm:pt modelId="{AE806BA1-169D-41F8-8A83-D3BC43207961}" type="sibTrans" cxnId="{7ACAD0E8-2BED-4D6F-8AAE-13BD83069F77}">
      <dgm:prSet/>
      <dgm:spPr/>
      <dgm:t>
        <a:bodyPr/>
        <a:lstStyle/>
        <a:p>
          <a:endParaRPr lang="en-US"/>
        </a:p>
      </dgm:t>
    </dgm:pt>
    <dgm:pt modelId="{691AE12D-0595-4782-9463-5682F688A1BC}">
      <dgm:prSet/>
      <dgm:spPr/>
      <dgm:t>
        <a:bodyPr/>
        <a:lstStyle/>
        <a:p>
          <a:pPr>
            <a:defRPr cap="all"/>
          </a:pPr>
          <a:r>
            <a:rPr lang="en-GB" dirty="0"/>
            <a:t>8</a:t>
          </a:r>
          <a:endParaRPr lang="en-US" dirty="0"/>
        </a:p>
      </dgm:t>
    </dgm:pt>
    <dgm:pt modelId="{3FE2E15D-4392-4387-A43F-D721990949AD}" type="parTrans" cxnId="{49DDE244-8D0C-4A7D-8951-DC75B98E501E}">
      <dgm:prSet/>
      <dgm:spPr/>
      <dgm:t>
        <a:bodyPr/>
        <a:lstStyle/>
        <a:p>
          <a:endParaRPr lang="en-US"/>
        </a:p>
      </dgm:t>
    </dgm:pt>
    <dgm:pt modelId="{DF0616AC-FB96-48E3-B1C2-E170EE112630}" type="sibTrans" cxnId="{49DDE244-8D0C-4A7D-8951-DC75B98E501E}">
      <dgm:prSet/>
      <dgm:spPr/>
      <dgm:t>
        <a:bodyPr/>
        <a:lstStyle/>
        <a:p>
          <a:endParaRPr lang="en-US"/>
        </a:p>
      </dgm:t>
    </dgm:pt>
    <dgm:pt modelId="{F128FC88-6C75-40F4-B938-D60D7EB9F414}">
      <dgm:prSet/>
      <dgm:spPr/>
      <dgm:t>
        <a:bodyPr/>
        <a:lstStyle/>
        <a:p>
          <a:pPr>
            <a:defRPr cap="all"/>
          </a:pPr>
          <a:r>
            <a:rPr lang="en-GB" dirty="0"/>
            <a:t>Calf</a:t>
          </a:r>
          <a:endParaRPr lang="en-US" dirty="0"/>
        </a:p>
      </dgm:t>
    </dgm:pt>
    <dgm:pt modelId="{B2EAB0CA-C77E-4FC8-A629-F375A0AFE428}" type="parTrans" cxnId="{E4995638-75E9-49AD-8B66-D96F16B54849}">
      <dgm:prSet/>
      <dgm:spPr/>
      <dgm:t>
        <a:bodyPr/>
        <a:lstStyle/>
        <a:p>
          <a:endParaRPr lang="en-US"/>
        </a:p>
      </dgm:t>
    </dgm:pt>
    <dgm:pt modelId="{8A8CAD82-5E73-4E8F-BF35-A91CB27B2913}" type="sibTrans" cxnId="{E4995638-75E9-49AD-8B66-D96F16B54849}">
      <dgm:prSet/>
      <dgm:spPr/>
      <dgm:t>
        <a:bodyPr/>
        <a:lstStyle/>
        <a:p>
          <a:endParaRPr lang="en-US"/>
        </a:p>
      </dgm:t>
    </dgm:pt>
    <dgm:pt modelId="{4563490D-F35B-4C63-8660-9F469A5EEADC}">
      <dgm:prSet/>
      <dgm:spPr/>
      <dgm:t>
        <a:bodyPr/>
        <a:lstStyle/>
        <a:p>
          <a:pPr>
            <a:defRPr cap="all"/>
          </a:pPr>
          <a:r>
            <a:rPr lang="en-GB" dirty="0"/>
            <a:t>True</a:t>
          </a:r>
          <a:endParaRPr lang="en-US" dirty="0"/>
        </a:p>
      </dgm:t>
    </dgm:pt>
    <dgm:pt modelId="{89C11C23-6974-4B47-95D0-8FB4ECFECFA3}" type="parTrans" cxnId="{52106BD5-76AD-4FBD-85AE-E1950E079FA9}">
      <dgm:prSet/>
      <dgm:spPr/>
      <dgm:t>
        <a:bodyPr/>
        <a:lstStyle/>
        <a:p>
          <a:endParaRPr lang="en-US"/>
        </a:p>
      </dgm:t>
    </dgm:pt>
    <dgm:pt modelId="{4605B9FD-5AB3-4354-B795-E80C961043BF}" type="sibTrans" cxnId="{52106BD5-76AD-4FBD-85AE-E1950E079FA9}">
      <dgm:prSet/>
      <dgm:spPr/>
      <dgm:t>
        <a:bodyPr/>
        <a:lstStyle/>
        <a:p>
          <a:endParaRPr lang="en-US"/>
        </a:p>
      </dgm:t>
    </dgm:pt>
    <dgm:pt modelId="{0F98A4B8-796F-4D5A-8123-DCC1130673BD}" type="pres">
      <dgm:prSet presAssocID="{E983B91A-BA48-4E19-992D-B1674BB6B688}" presName="root" presStyleCnt="0">
        <dgm:presLayoutVars>
          <dgm:dir/>
          <dgm:resizeHandles val="exact"/>
        </dgm:presLayoutVars>
      </dgm:prSet>
      <dgm:spPr/>
    </dgm:pt>
    <dgm:pt modelId="{678670C0-53B0-4211-B9EE-470724B755FD}" type="pres">
      <dgm:prSet presAssocID="{26DA396D-9448-47C0-BC8F-CF32AAB3CAD0}" presName="compNode" presStyleCnt="0"/>
      <dgm:spPr/>
    </dgm:pt>
    <dgm:pt modelId="{1581FF95-DCED-4F03-87B3-F7C75B4651A9}" type="pres">
      <dgm:prSet presAssocID="{26DA396D-9448-47C0-BC8F-CF32AAB3CAD0}" presName="iconBgRect" presStyleLbl="bgShp" presStyleIdx="0" presStyleCnt="5"/>
      <dgm:spPr/>
    </dgm:pt>
    <dgm:pt modelId="{E351BD87-F4CF-44BB-9E75-F9A58985C45F}" type="pres">
      <dgm:prSet presAssocID="{26DA396D-9448-47C0-BC8F-CF32AAB3CAD0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sh"/>
        </a:ext>
      </dgm:extLst>
    </dgm:pt>
    <dgm:pt modelId="{A97FE40F-0659-4D53-AE2D-6C2FD2DE05F4}" type="pres">
      <dgm:prSet presAssocID="{26DA396D-9448-47C0-BC8F-CF32AAB3CAD0}" presName="spaceRect" presStyleCnt="0"/>
      <dgm:spPr/>
    </dgm:pt>
    <dgm:pt modelId="{C78DE868-2789-4105-816B-E041ED274B22}" type="pres">
      <dgm:prSet presAssocID="{26DA396D-9448-47C0-BC8F-CF32AAB3CAD0}" presName="textRect" presStyleLbl="revTx" presStyleIdx="0" presStyleCnt="5">
        <dgm:presLayoutVars>
          <dgm:chMax val="1"/>
          <dgm:chPref val="1"/>
        </dgm:presLayoutVars>
      </dgm:prSet>
      <dgm:spPr/>
    </dgm:pt>
    <dgm:pt modelId="{C332AF51-8B32-4C71-A24E-7A5569347B59}" type="pres">
      <dgm:prSet presAssocID="{0097D60F-1311-4066-B40B-D0A8CDAE15B7}" presName="sibTrans" presStyleCnt="0"/>
      <dgm:spPr/>
    </dgm:pt>
    <dgm:pt modelId="{84692753-4894-43A0-B077-5A596ED04FDB}" type="pres">
      <dgm:prSet presAssocID="{FFFA55D7-AD81-4026-AB75-753A31D12D62}" presName="compNode" presStyleCnt="0"/>
      <dgm:spPr/>
    </dgm:pt>
    <dgm:pt modelId="{58D63B36-422E-4CEB-B966-F24EE006FF50}" type="pres">
      <dgm:prSet presAssocID="{FFFA55D7-AD81-4026-AB75-753A31D12D62}" presName="iconBgRect" presStyleLbl="bgShp" presStyleIdx="1" presStyleCnt="5"/>
      <dgm:spPr/>
    </dgm:pt>
    <dgm:pt modelId="{D6BB88FB-227A-440E-BEA2-7DBF8B5D4D81}" type="pres">
      <dgm:prSet presAssocID="{FFFA55D7-AD81-4026-AB75-753A31D12D62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ontosaurus"/>
        </a:ext>
      </dgm:extLst>
    </dgm:pt>
    <dgm:pt modelId="{E44F2EAC-02D7-478D-AC0B-DA11AD9BA009}" type="pres">
      <dgm:prSet presAssocID="{FFFA55D7-AD81-4026-AB75-753A31D12D62}" presName="spaceRect" presStyleCnt="0"/>
      <dgm:spPr/>
    </dgm:pt>
    <dgm:pt modelId="{AA6AEE0F-AD5D-4187-9FEB-FA7180F92488}" type="pres">
      <dgm:prSet presAssocID="{FFFA55D7-AD81-4026-AB75-753A31D12D62}" presName="textRect" presStyleLbl="revTx" presStyleIdx="1" presStyleCnt="5">
        <dgm:presLayoutVars>
          <dgm:chMax val="1"/>
          <dgm:chPref val="1"/>
        </dgm:presLayoutVars>
      </dgm:prSet>
      <dgm:spPr/>
    </dgm:pt>
    <dgm:pt modelId="{BF14DA36-FBE6-40F9-9843-F26E8C3F2237}" type="pres">
      <dgm:prSet presAssocID="{AE806BA1-169D-41F8-8A83-D3BC43207961}" presName="sibTrans" presStyleCnt="0"/>
      <dgm:spPr/>
    </dgm:pt>
    <dgm:pt modelId="{243663E7-B1E0-4B91-BF02-F241C9B30D9B}" type="pres">
      <dgm:prSet presAssocID="{691AE12D-0595-4782-9463-5682F688A1BC}" presName="compNode" presStyleCnt="0"/>
      <dgm:spPr/>
    </dgm:pt>
    <dgm:pt modelId="{63F81DB6-F159-4280-A5AE-0545CF41BF5E}" type="pres">
      <dgm:prSet presAssocID="{691AE12D-0595-4782-9463-5682F688A1BC}" presName="iconBgRect" presStyleLbl="bgShp" presStyleIdx="2" presStyleCnt="5"/>
      <dgm:spPr/>
    </dgm:pt>
    <dgm:pt modelId="{497A5884-AD93-443B-B2EA-37EB3E37E889}" type="pres">
      <dgm:prSet presAssocID="{691AE12D-0595-4782-9463-5682F688A1BC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minoTile"/>
        </a:ext>
      </dgm:extLst>
    </dgm:pt>
    <dgm:pt modelId="{145453ED-822B-455F-9A0D-5A4779C96F17}" type="pres">
      <dgm:prSet presAssocID="{691AE12D-0595-4782-9463-5682F688A1BC}" presName="spaceRect" presStyleCnt="0"/>
      <dgm:spPr/>
    </dgm:pt>
    <dgm:pt modelId="{4702760C-077B-4C2C-BAAD-7F77D22771B8}" type="pres">
      <dgm:prSet presAssocID="{691AE12D-0595-4782-9463-5682F688A1BC}" presName="textRect" presStyleLbl="revTx" presStyleIdx="2" presStyleCnt="5">
        <dgm:presLayoutVars>
          <dgm:chMax val="1"/>
          <dgm:chPref val="1"/>
        </dgm:presLayoutVars>
      </dgm:prSet>
      <dgm:spPr/>
    </dgm:pt>
    <dgm:pt modelId="{A58B1385-EF6D-4047-9A60-ADAF2754B857}" type="pres">
      <dgm:prSet presAssocID="{DF0616AC-FB96-48E3-B1C2-E170EE112630}" presName="sibTrans" presStyleCnt="0"/>
      <dgm:spPr/>
    </dgm:pt>
    <dgm:pt modelId="{2C0953DE-63E7-4178-B9A8-262F57CD0AB5}" type="pres">
      <dgm:prSet presAssocID="{F128FC88-6C75-40F4-B938-D60D7EB9F414}" presName="compNode" presStyleCnt="0"/>
      <dgm:spPr/>
    </dgm:pt>
    <dgm:pt modelId="{6BED6742-7640-40B4-BCA8-124EBB87ACF3}" type="pres">
      <dgm:prSet presAssocID="{F128FC88-6C75-40F4-B938-D60D7EB9F414}" presName="iconBgRect" presStyleLbl="bgShp" presStyleIdx="3" presStyleCnt="5"/>
      <dgm:spPr/>
    </dgm:pt>
    <dgm:pt modelId="{160BE028-5642-478B-BA06-63DC446ADFC2}" type="pres">
      <dgm:prSet presAssocID="{F128FC88-6C75-40F4-B938-D60D7EB9F414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w"/>
        </a:ext>
      </dgm:extLst>
    </dgm:pt>
    <dgm:pt modelId="{17182B9C-DAFD-420C-BE2D-A6858C821536}" type="pres">
      <dgm:prSet presAssocID="{F128FC88-6C75-40F4-B938-D60D7EB9F414}" presName="spaceRect" presStyleCnt="0"/>
      <dgm:spPr/>
    </dgm:pt>
    <dgm:pt modelId="{5019F927-1BEB-46D7-9B4A-7E50684F444F}" type="pres">
      <dgm:prSet presAssocID="{F128FC88-6C75-40F4-B938-D60D7EB9F414}" presName="textRect" presStyleLbl="revTx" presStyleIdx="3" presStyleCnt="5">
        <dgm:presLayoutVars>
          <dgm:chMax val="1"/>
          <dgm:chPref val="1"/>
        </dgm:presLayoutVars>
      </dgm:prSet>
      <dgm:spPr/>
    </dgm:pt>
    <dgm:pt modelId="{A3731DD9-DFA5-4200-A7AD-A62F2B2D382C}" type="pres">
      <dgm:prSet presAssocID="{8A8CAD82-5E73-4E8F-BF35-A91CB27B2913}" presName="sibTrans" presStyleCnt="0"/>
      <dgm:spPr/>
    </dgm:pt>
    <dgm:pt modelId="{3018B8CB-0B05-4EF3-8BEA-71F0AF8A0E66}" type="pres">
      <dgm:prSet presAssocID="{4563490D-F35B-4C63-8660-9F469A5EEADC}" presName="compNode" presStyleCnt="0"/>
      <dgm:spPr/>
    </dgm:pt>
    <dgm:pt modelId="{B16FC3A7-969F-4D47-8691-D7D76C99910C}" type="pres">
      <dgm:prSet presAssocID="{4563490D-F35B-4C63-8660-9F469A5EEADC}" presName="iconBgRect" presStyleLbl="bgShp" presStyleIdx="4" presStyleCnt="5"/>
      <dgm:spPr/>
    </dgm:pt>
    <dgm:pt modelId="{6DAC3233-538C-46E4-9088-4F072F474E82}" type="pres">
      <dgm:prSet presAssocID="{4563490D-F35B-4C63-8660-9F469A5EEADC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618CDEC5-63EF-47A2-8C59-6D78DCADBB4F}" type="pres">
      <dgm:prSet presAssocID="{4563490D-F35B-4C63-8660-9F469A5EEADC}" presName="spaceRect" presStyleCnt="0"/>
      <dgm:spPr/>
    </dgm:pt>
    <dgm:pt modelId="{F486D193-503C-4C49-ADE4-81410F0DAD6F}" type="pres">
      <dgm:prSet presAssocID="{4563490D-F35B-4C63-8660-9F469A5EEADC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E9465F25-4DAA-40E7-A613-677A22A0A972}" type="presOf" srcId="{F128FC88-6C75-40F4-B938-D60D7EB9F414}" destId="{5019F927-1BEB-46D7-9B4A-7E50684F444F}" srcOrd="0" destOrd="0" presId="urn:microsoft.com/office/officeart/2018/5/layout/IconCircleLabelList"/>
    <dgm:cxn modelId="{E4995638-75E9-49AD-8B66-D96F16B54849}" srcId="{E983B91A-BA48-4E19-992D-B1674BB6B688}" destId="{F128FC88-6C75-40F4-B938-D60D7EB9F414}" srcOrd="3" destOrd="0" parTransId="{B2EAB0CA-C77E-4FC8-A629-F375A0AFE428}" sibTransId="{8A8CAD82-5E73-4E8F-BF35-A91CB27B2913}"/>
    <dgm:cxn modelId="{C1946F60-7ABE-402B-935D-D5006FDE1CEC}" type="presOf" srcId="{FFFA55D7-AD81-4026-AB75-753A31D12D62}" destId="{AA6AEE0F-AD5D-4187-9FEB-FA7180F92488}" srcOrd="0" destOrd="0" presId="urn:microsoft.com/office/officeart/2018/5/layout/IconCircleLabelList"/>
    <dgm:cxn modelId="{49DDE244-8D0C-4A7D-8951-DC75B98E501E}" srcId="{E983B91A-BA48-4E19-992D-B1674BB6B688}" destId="{691AE12D-0595-4782-9463-5682F688A1BC}" srcOrd="2" destOrd="0" parTransId="{3FE2E15D-4392-4387-A43F-D721990949AD}" sibTransId="{DF0616AC-FB96-48E3-B1C2-E170EE112630}"/>
    <dgm:cxn modelId="{FC35D467-AC64-4F37-9ABE-336DD3D25C1A}" srcId="{E983B91A-BA48-4E19-992D-B1674BB6B688}" destId="{26DA396D-9448-47C0-BC8F-CF32AAB3CAD0}" srcOrd="0" destOrd="0" parTransId="{31AE3221-8D28-4C0B-8694-A0E43FF5A4A7}" sibTransId="{0097D60F-1311-4066-B40B-D0A8CDAE15B7}"/>
    <dgm:cxn modelId="{3676B692-7D54-4173-90A7-60803B9C3DCA}" type="presOf" srcId="{26DA396D-9448-47C0-BC8F-CF32AAB3CAD0}" destId="{C78DE868-2789-4105-816B-E041ED274B22}" srcOrd="0" destOrd="0" presId="urn:microsoft.com/office/officeart/2018/5/layout/IconCircleLabelList"/>
    <dgm:cxn modelId="{DD4646BB-7875-4E0D-B2C8-4CF1C5FF377D}" type="presOf" srcId="{4563490D-F35B-4C63-8660-9F469A5EEADC}" destId="{F486D193-503C-4C49-ADE4-81410F0DAD6F}" srcOrd="0" destOrd="0" presId="urn:microsoft.com/office/officeart/2018/5/layout/IconCircleLabelList"/>
    <dgm:cxn modelId="{1A6066C2-10DE-4148-9FE8-83E8EAE1420C}" type="presOf" srcId="{691AE12D-0595-4782-9463-5682F688A1BC}" destId="{4702760C-077B-4C2C-BAAD-7F77D22771B8}" srcOrd="0" destOrd="0" presId="urn:microsoft.com/office/officeart/2018/5/layout/IconCircleLabelList"/>
    <dgm:cxn modelId="{52106BD5-76AD-4FBD-85AE-E1950E079FA9}" srcId="{E983B91A-BA48-4E19-992D-B1674BB6B688}" destId="{4563490D-F35B-4C63-8660-9F469A5EEADC}" srcOrd="4" destOrd="0" parTransId="{89C11C23-6974-4B47-95D0-8FB4ECFECFA3}" sibTransId="{4605B9FD-5AB3-4354-B795-E80C961043BF}"/>
    <dgm:cxn modelId="{98AE1BE5-989D-479C-AC82-7CC3D9D2F3D3}" type="presOf" srcId="{E983B91A-BA48-4E19-992D-B1674BB6B688}" destId="{0F98A4B8-796F-4D5A-8123-DCC1130673BD}" srcOrd="0" destOrd="0" presId="urn:microsoft.com/office/officeart/2018/5/layout/IconCircleLabelList"/>
    <dgm:cxn modelId="{7ACAD0E8-2BED-4D6F-8AAE-13BD83069F77}" srcId="{E983B91A-BA48-4E19-992D-B1674BB6B688}" destId="{FFFA55D7-AD81-4026-AB75-753A31D12D62}" srcOrd="1" destOrd="0" parTransId="{CE16BDCF-7564-4BEE-8ABC-6F73B8ED9A67}" sibTransId="{AE806BA1-169D-41F8-8A83-D3BC43207961}"/>
    <dgm:cxn modelId="{3480A7E3-838F-445A-AB43-441439322D3C}" type="presParOf" srcId="{0F98A4B8-796F-4D5A-8123-DCC1130673BD}" destId="{678670C0-53B0-4211-B9EE-470724B755FD}" srcOrd="0" destOrd="0" presId="urn:microsoft.com/office/officeart/2018/5/layout/IconCircleLabelList"/>
    <dgm:cxn modelId="{C4BBDE83-F2CA-49E6-8B90-24FDA1414954}" type="presParOf" srcId="{678670C0-53B0-4211-B9EE-470724B755FD}" destId="{1581FF95-DCED-4F03-87B3-F7C75B4651A9}" srcOrd="0" destOrd="0" presId="urn:microsoft.com/office/officeart/2018/5/layout/IconCircleLabelList"/>
    <dgm:cxn modelId="{2477F943-35E7-4088-AF6E-BB55B4B9CF5F}" type="presParOf" srcId="{678670C0-53B0-4211-B9EE-470724B755FD}" destId="{E351BD87-F4CF-44BB-9E75-F9A58985C45F}" srcOrd="1" destOrd="0" presId="urn:microsoft.com/office/officeart/2018/5/layout/IconCircleLabelList"/>
    <dgm:cxn modelId="{D30B9B13-9373-4EA9-9DA8-65B1921D153F}" type="presParOf" srcId="{678670C0-53B0-4211-B9EE-470724B755FD}" destId="{A97FE40F-0659-4D53-AE2D-6C2FD2DE05F4}" srcOrd="2" destOrd="0" presId="urn:microsoft.com/office/officeart/2018/5/layout/IconCircleLabelList"/>
    <dgm:cxn modelId="{0F85AEA2-25B3-4C6F-851A-A2A5830D05B7}" type="presParOf" srcId="{678670C0-53B0-4211-B9EE-470724B755FD}" destId="{C78DE868-2789-4105-816B-E041ED274B22}" srcOrd="3" destOrd="0" presId="urn:microsoft.com/office/officeart/2018/5/layout/IconCircleLabelList"/>
    <dgm:cxn modelId="{033AE05F-5EAC-4F83-A2C2-F6B83BBDD7BA}" type="presParOf" srcId="{0F98A4B8-796F-4D5A-8123-DCC1130673BD}" destId="{C332AF51-8B32-4C71-A24E-7A5569347B59}" srcOrd="1" destOrd="0" presId="urn:microsoft.com/office/officeart/2018/5/layout/IconCircleLabelList"/>
    <dgm:cxn modelId="{72816C82-5A55-4BFD-8653-DB22C1E43F3E}" type="presParOf" srcId="{0F98A4B8-796F-4D5A-8123-DCC1130673BD}" destId="{84692753-4894-43A0-B077-5A596ED04FDB}" srcOrd="2" destOrd="0" presId="urn:microsoft.com/office/officeart/2018/5/layout/IconCircleLabelList"/>
    <dgm:cxn modelId="{6EDCBF90-5F6A-4F89-B8C6-56AA763639AA}" type="presParOf" srcId="{84692753-4894-43A0-B077-5A596ED04FDB}" destId="{58D63B36-422E-4CEB-B966-F24EE006FF50}" srcOrd="0" destOrd="0" presId="urn:microsoft.com/office/officeart/2018/5/layout/IconCircleLabelList"/>
    <dgm:cxn modelId="{A7B9EB4F-3069-46B4-B088-86FD7C982585}" type="presParOf" srcId="{84692753-4894-43A0-B077-5A596ED04FDB}" destId="{D6BB88FB-227A-440E-BEA2-7DBF8B5D4D81}" srcOrd="1" destOrd="0" presId="urn:microsoft.com/office/officeart/2018/5/layout/IconCircleLabelList"/>
    <dgm:cxn modelId="{0AB95073-8AED-49C2-9DDC-2F11540AFAA4}" type="presParOf" srcId="{84692753-4894-43A0-B077-5A596ED04FDB}" destId="{E44F2EAC-02D7-478D-AC0B-DA11AD9BA009}" srcOrd="2" destOrd="0" presId="urn:microsoft.com/office/officeart/2018/5/layout/IconCircleLabelList"/>
    <dgm:cxn modelId="{5867C19C-233B-4B8D-97F6-12503EC50973}" type="presParOf" srcId="{84692753-4894-43A0-B077-5A596ED04FDB}" destId="{AA6AEE0F-AD5D-4187-9FEB-FA7180F92488}" srcOrd="3" destOrd="0" presId="urn:microsoft.com/office/officeart/2018/5/layout/IconCircleLabelList"/>
    <dgm:cxn modelId="{B471D64C-A0AC-4B23-972B-209F71196126}" type="presParOf" srcId="{0F98A4B8-796F-4D5A-8123-DCC1130673BD}" destId="{BF14DA36-FBE6-40F9-9843-F26E8C3F2237}" srcOrd="3" destOrd="0" presId="urn:microsoft.com/office/officeart/2018/5/layout/IconCircleLabelList"/>
    <dgm:cxn modelId="{D4AAEB36-0A09-45E6-9736-0C8E2F3F9449}" type="presParOf" srcId="{0F98A4B8-796F-4D5A-8123-DCC1130673BD}" destId="{243663E7-B1E0-4B91-BF02-F241C9B30D9B}" srcOrd="4" destOrd="0" presId="urn:microsoft.com/office/officeart/2018/5/layout/IconCircleLabelList"/>
    <dgm:cxn modelId="{39704976-8763-48A3-A358-64AFDE98B9E2}" type="presParOf" srcId="{243663E7-B1E0-4B91-BF02-F241C9B30D9B}" destId="{63F81DB6-F159-4280-A5AE-0545CF41BF5E}" srcOrd="0" destOrd="0" presId="urn:microsoft.com/office/officeart/2018/5/layout/IconCircleLabelList"/>
    <dgm:cxn modelId="{972B590A-003C-49F5-A0C4-F71F70BECE9A}" type="presParOf" srcId="{243663E7-B1E0-4B91-BF02-F241C9B30D9B}" destId="{497A5884-AD93-443B-B2EA-37EB3E37E889}" srcOrd="1" destOrd="0" presId="urn:microsoft.com/office/officeart/2018/5/layout/IconCircleLabelList"/>
    <dgm:cxn modelId="{BE9D1CD5-7BF3-44D7-AC5A-65AD743A4638}" type="presParOf" srcId="{243663E7-B1E0-4B91-BF02-F241C9B30D9B}" destId="{145453ED-822B-455F-9A0D-5A4779C96F17}" srcOrd="2" destOrd="0" presId="urn:microsoft.com/office/officeart/2018/5/layout/IconCircleLabelList"/>
    <dgm:cxn modelId="{85EB376A-F6CF-4E0D-AC65-70BF732C3AA1}" type="presParOf" srcId="{243663E7-B1E0-4B91-BF02-F241C9B30D9B}" destId="{4702760C-077B-4C2C-BAAD-7F77D22771B8}" srcOrd="3" destOrd="0" presId="urn:microsoft.com/office/officeart/2018/5/layout/IconCircleLabelList"/>
    <dgm:cxn modelId="{8EF132EC-0CA7-4F89-A37D-11C6D4972F74}" type="presParOf" srcId="{0F98A4B8-796F-4D5A-8123-DCC1130673BD}" destId="{A58B1385-EF6D-4047-9A60-ADAF2754B857}" srcOrd="5" destOrd="0" presId="urn:microsoft.com/office/officeart/2018/5/layout/IconCircleLabelList"/>
    <dgm:cxn modelId="{14AA86CD-30AC-4386-BF22-31598472D63C}" type="presParOf" srcId="{0F98A4B8-796F-4D5A-8123-DCC1130673BD}" destId="{2C0953DE-63E7-4178-B9A8-262F57CD0AB5}" srcOrd="6" destOrd="0" presId="urn:microsoft.com/office/officeart/2018/5/layout/IconCircleLabelList"/>
    <dgm:cxn modelId="{B2B19DCA-C89F-4EB1-8955-D450335CFC87}" type="presParOf" srcId="{2C0953DE-63E7-4178-B9A8-262F57CD0AB5}" destId="{6BED6742-7640-40B4-BCA8-124EBB87ACF3}" srcOrd="0" destOrd="0" presId="urn:microsoft.com/office/officeart/2018/5/layout/IconCircleLabelList"/>
    <dgm:cxn modelId="{854C7964-12C6-41F7-8502-3CEF575155A9}" type="presParOf" srcId="{2C0953DE-63E7-4178-B9A8-262F57CD0AB5}" destId="{160BE028-5642-478B-BA06-63DC446ADFC2}" srcOrd="1" destOrd="0" presId="urn:microsoft.com/office/officeart/2018/5/layout/IconCircleLabelList"/>
    <dgm:cxn modelId="{836C955D-C31B-4327-989C-1EEE63EF5092}" type="presParOf" srcId="{2C0953DE-63E7-4178-B9A8-262F57CD0AB5}" destId="{17182B9C-DAFD-420C-BE2D-A6858C821536}" srcOrd="2" destOrd="0" presId="urn:microsoft.com/office/officeart/2018/5/layout/IconCircleLabelList"/>
    <dgm:cxn modelId="{307E18BF-6E8D-4ADB-AE13-F9887495D75C}" type="presParOf" srcId="{2C0953DE-63E7-4178-B9A8-262F57CD0AB5}" destId="{5019F927-1BEB-46D7-9B4A-7E50684F444F}" srcOrd="3" destOrd="0" presId="urn:microsoft.com/office/officeart/2018/5/layout/IconCircleLabelList"/>
    <dgm:cxn modelId="{CA5C1CD0-1D99-4FF2-A68E-84C4045860FA}" type="presParOf" srcId="{0F98A4B8-796F-4D5A-8123-DCC1130673BD}" destId="{A3731DD9-DFA5-4200-A7AD-A62F2B2D382C}" srcOrd="7" destOrd="0" presId="urn:microsoft.com/office/officeart/2018/5/layout/IconCircleLabelList"/>
    <dgm:cxn modelId="{D8D308CA-16B4-4696-9149-16F44D847535}" type="presParOf" srcId="{0F98A4B8-796F-4D5A-8123-DCC1130673BD}" destId="{3018B8CB-0B05-4EF3-8BEA-71F0AF8A0E66}" srcOrd="8" destOrd="0" presId="urn:microsoft.com/office/officeart/2018/5/layout/IconCircleLabelList"/>
    <dgm:cxn modelId="{DF3B69FE-D6DA-4F55-B965-1EBE8FAACE98}" type="presParOf" srcId="{3018B8CB-0B05-4EF3-8BEA-71F0AF8A0E66}" destId="{B16FC3A7-969F-4D47-8691-D7D76C99910C}" srcOrd="0" destOrd="0" presId="urn:microsoft.com/office/officeart/2018/5/layout/IconCircleLabelList"/>
    <dgm:cxn modelId="{97A62B3C-C8BE-442A-81F8-F8C18EA3A309}" type="presParOf" srcId="{3018B8CB-0B05-4EF3-8BEA-71F0AF8A0E66}" destId="{6DAC3233-538C-46E4-9088-4F072F474E82}" srcOrd="1" destOrd="0" presId="urn:microsoft.com/office/officeart/2018/5/layout/IconCircleLabelList"/>
    <dgm:cxn modelId="{908885CC-D239-4C93-9E69-EC88B592FCE1}" type="presParOf" srcId="{3018B8CB-0B05-4EF3-8BEA-71F0AF8A0E66}" destId="{618CDEC5-63EF-47A2-8C59-6D78DCADBB4F}" srcOrd="2" destOrd="0" presId="urn:microsoft.com/office/officeart/2018/5/layout/IconCircleLabelList"/>
    <dgm:cxn modelId="{98028A49-C038-478F-BB07-EBF019A745CB}" type="presParOf" srcId="{3018B8CB-0B05-4EF3-8BEA-71F0AF8A0E66}" destId="{F486D193-503C-4C49-ADE4-81410F0DAD6F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1A5F0E-F468-47FB-95EC-8F704FE3440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7A51991-8597-4E94-9EE4-F41D86C18949}">
      <dgm:prSet/>
      <dgm:spPr/>
      <dgm:t>
        <a:bodyPr/>
        <a:lstStyle/>
        <a:p>
          <a:r>
            <a:rPr lang="en-GB" dirty="0"/>
            <a:t>A: Mrs Greens office?</a:t>
          </a:r>
          <a:endParaRPr lang="en-US" dirty="0"/>
        </a:p>
      </dgm:t>
    </dgm:pt>
    <dgm:pt modelId="{2C6BD38E-165F-4C4D-B9F1-A327C366E042}" type="parTrans" cxnId="{99D8AF9E-FD89-478A-85BC-B24DCC9E2DBC}">
      <dgm:prSet/>
      <dgm:spPr/>
      <dgm:t>
        <a:bodyPr/>
        <a:lstStyle/>
        <a:p>
          <a:endParaRPr lang="en-US"/>
        </a:p>
      </dgm:t>
    </dgm:pt>
    <dgm:pt modelId="{F42C1509-176F-464D-898F-28E791938A6C}" type="sibTrans" cxnId="{99D8AF9E-FD89-478A-85BC-B24DCC9E2DBC}">
      <dgm:prSet/>
      <dgm:spPr/>
      <dgm:t>
        <a:bodyPr/>
        <a:lstStyle/>
        <a:p>
          <a:endParaRPr lang="en-US"/>
        </a:p>
      </dgm:t>
    </dgm:pt>
    <dgm:pt modelId="{9F500F71-7A09-412D-A321-2B88BBB4CD10}">
      <dgm:prSet/>
      <dgm:spPr/>
      <dgm:t>
        <a:bodyPr/>
        <a:lstStyle/>
        <a:p>
          <a:r>
            <a:rPr lang="en-GB" dirty="0"/>
            <a:t>B: Antarctica</a:t>
          </a:r>
          <a:endParaRPr lang="en-US" dirty="0"/>
        </a:p>
      </dgm:t>
    </dgm:pt>
    <dgm:pt modelId="{411E5812-6500-4906-9B89-F96E3D7CB588}" type="parTrans" cxnId="{B4F0EB73-1E0A-4380-B4F7-E458A18D223B}">
      <dgm:prSet/>
      <dgm:spPr/>
      <dgm:t>
        <a:bodyPr/>
        <a:lstStyle/>
        <a:p>
          <a:endParaRPr lang="en-US"/>
        </a:p>
      </dgm:t>
    </dgm:pt>
    <dgm:pt modelId="{330CFBC0-0633-47EF-9E55-0ACE1F0D6409}" type="sibTrans" cxnId="{B4F0EB73-1E0A-4380-B4F7-E458A18D223B}">
      <dgm:prSet/>
      <dgm:spPr/>
      <dgm:t>
        <a:bodyPr/>
        <a:lstStyle/>
        <a:p>
          <a:endParaRPr lang="en-US"/>
        </a:p>
      </dgm:t>
    </dgm:pt>
    <dgm:pt modelId="{41A2FBD2-2115-461F-823B-B0056909576A}">
      <dgm:prSet/>
      <dgm:spPr/>
      <dgm:t>
        <a:bodyPr/>
        <a:lstStyle/>
        <a:p>
          <a:r>
            <a:rPr lang="en-GB" dirty="0"/>
            <a:t>C: Iceland</a:t>
          </a:r>
          <a:endParaRPr lang="en-US" dirty="0"/>
        </a:p>
      </dgm:t>
    </dgm:pt>
    <dgm:pt modelId="{D79F4806-8A1D-421B-B357-CB37923EC6D5}" type="parTrans" cxnId="{C622F6A9-64F8-4BC2-A8E1-E9772D507712}">
      <dgm:prSet/>
      <dgm:spPr/>
      <dgm:t>
        <a:bodyPr/>
        <a:lstStyle/>
        <a:p>
          <a:endParaRPr lang="en-US"/>
        </a:p>
      </dgm:t>
    </dgm:pt>
    <dgm:pt modelId="{1E5833CC-5F3B-46F2-95DF-EF1ABC65C032}" type="sibTrans" cxnId="{C622F6A9-64F8-4BC2-A8E1-E9772D507712}">
      <dgm:prSet/>
      <dgm:spPr/>
      <dgm:t>
        <a:bodyPr/>
        <a:lstStyle/>
        <a:p>
          <a:endParaRPr lang="en-US"/>
        </a:p>
      </dgm:t>
    </dgm:pt>
    <dgm:pt modelId="{D854A5F1-FB8F-4B2A-819D-AF17C7ADC058}">
      <dgm:prSet/>
      <dgm:spPr/>
      <dgm:t>
        <a:bodyPr/>
        <a:lstStyle/>
        <a:p>
          <a:r>
            <a:rPr lang="en-GB" dirty="0"/>
            <a:t>D: UK</a:t>
          </a:r>
          <a:endParaRPr lang="en-US" dirty="0"/>
        </a:p>
      </dgm:t>
    </dgm:pt>
    <dgm:pt modelId="{3F6048EF-FE19-45F0-A539-11486D7C1E4B}" type="parTrans" cxnId="{E7899C02-D814-4BD5-8A18-DCD15F608846}">
      <dgm:prSet/>
      <dgm:spPr/>
      <dgm:t>
        <a:bodyPr/>
        <a:lstStyle/>
        <a:p>
          <a:endParaRPr lang="en-US"/>
        </a:p>
      </dgm:t>
    </dgm:pt>
    <dgm:pt modelId="{64302354-7C03-4C97-A016-CD656A9C0AD1}" type="sibTrans" cxnId="{E7899C02-D814-4BD5-8A18-DCD15F608846}">
      <dgm:prSet/>
      <dgm:spPr/>
      <dgm:t>
        <a:bodyPr/>
        <a:lstStyle/>
        <a:p>
          <a:endParaRPr lang="en-US"/>
        </a:p>
      </dgm:t>
    </dgm:pt>
    <dgm:pt modelId="{214E3975-0386-44DC-A469-09602A49AD6C}" type="pres">
      <dgm:prSet presAssocID="{D11A5F0E-F468-47FB-95EC-8F704FE3440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E8088B7-55A2-4B2F-9C00-8A7D09F30B4D}" type="pres">
      <dgm:prSet presAssocID="{97A51991-8597-4E94-9EE4-F41D86C18949}" presName="hierRoot1" presStyleCnt="0"/>
      <dgm:spPr/>
    </dgm:pt>
    <dgm:pt modelId="{A02F6267-391E-4ECD-9E6A-C08754AFC68F}" type="pres">
      <dgm:prSet presAssocID="{97A51991-8597-4E94-9EE4-F41D86C18949}" presName="composite" presStyleCnt="0"/>
      <dgm:spPr/>
    </dgm:pt>
    <dgm:pt modelId="{04E5179D-CE67-46A9-9F0B-EAF39F3A9FAE}" type="pres">
      <dgm:prSet presAssocID="{97A51991-8597-4E94-9EE4-F41D86C18949}" presName="background" presStyleLbl="node0" presStyleIdx="0" presStyleCnt="4"/>
      <dgm:spPr/>
    </dgm:pt>
    <dgm:pt modelId="{5701E31F-F01B-4548-B677-112D64BB86C8}" type="pres">
      <dgm:prSet presAssocID="{97A51991-8597-4E94-9EE4-F41D86C18949}" presName="text" presStyleLbl="fgAcc0" presStyleIdx="0" presStyleCnt="4">
        <dgm:presLayoutVars>
          <dgm:chPref val="3"/>
        </dgm:presLayoutVars>
      </dgm:prSet>
      <dgm:spPr/>
    </dgm:pt>
    <dgm:pt modelId="{EA842D42-7D00-40BC-B07C-780EAADE8B79}" type="pres">
      <dgm:prSet presAssocID="{97A51991-8597-4E94-9EE4-F41D86C18949}" presName="hierChild2" presStyleCnt="0"/>
      <dgm:spPr/>
    </dgm:pt>
    <dgm:pt modelId="{BF3E0C75-F23D-44AE-A42F-AB365D6FB440}" type="pres">
      <dgm:prSet presAssocID="{9F500F71-7A09-412D-A321-2B88BBB4CD10}" presName="hierRoot1" presStyleCnt="0"/>
      <dgm:spPr/>
    </dgm:pt>
    <dgm:pt modelId="{C814D633-AA9B-4AB8-A8E3-4C707049604E}" type="pres">
      <dgm:prSet presAssocID="{9F500F71-7A09-412D-A321-2B88BBB4CD10}" presName="composite" presStyleCnt="0"/>
      <dgm:spPr/>
    </dgm:pt>
    <dgm:pt modelId="{1EE3AE43-6073-4647-865A-D68981F282C0}" type="pres">
      <dgm:prSet presAssocID="{9F500F71-7A09-412D-A321-2B88BBB4CD10}" presName="background" presStyleLbl="node0" presStyleIdx="1" presStyleCnt="4"/>
      <dgm:spPr/>
    </dgm:pt>
    <dgm:pt modelId="{EC76417B-16CC-44D0-9C25-0E75B86251DF}" type="pres">
      <dgm:prSet presAssocID="{9F500F71-7A09-412D-A321-2B88BBB4CD10}" presName="text" presStyleLbl="fgAcc0" presStyleIdx="1" presStyleCnt="4">
        <dgm:presLayoutVars>
          <dgm:chPref val="3"/>
        </dgm:presLayoutVars>
      </dgm:prSet>
      <dgm:spPr/>
    </dgm:pt>
    <dgm:pt modelId="{D481A5C3-0156-4B0E-84CC-8BC6E04CAD7B}" type="pres">
      <dgm:prSet presAssocID="{9F500F71-7A09-412D-A321-2B88BBB4CD10}" presName="hierChild2" presStyleCnt="0"/>
      <dgm:spPr/>
    </dgm:pt>
    <dgm:pt modelId="{BF09E538-BF41-4915-9BCA-519C9BE9F369}" type="pres">
      <dgm:prSet presAssocID="{41A2FBD2-2115-461F-823B-B0056909576A}" presName="hierRoot1" presStyleCnt="0"/>
      <dgm:spPr/>
    </dgm:pt>
    <dgm:pt modelId="{972268EE-E80C-4A16-BFCC-92E530CC26D9}" type="pres">
      <dgm:prSet presAssocID="{41A2FBD2-2115-461F-823B-B0056909576A}" presName="composite" presStyleCnt="0"/>
      <dgm:spPr/>
    </dgm:pt>
    <dgm:pt modelId="{2B92757F-3E44-47E0-99D9-2B307041CDC3}" type="pres">
      <dgm:prSet presAssocID="{41A2FBD2-2115-461F-823B-B0056909576A}" presName="background" presStyleLbl="node0" presStyleIdx="2" presStyleCnt="4"/>
      <dgm:spPr/>
    </dgm:pt>
    <dgm:pt modelId="{7AA30C9A-AD66-41A9-A475-1BA73AEEF3E4}" type="pres">
      <dgm:prSet presAssocID="{41A2FBD2-2115-461F-823B-B0056909576A}" presName="text" presStyleLbl="fgAcc0" presStyleIdx="2" presStyleCnt="4">
        <dgm:presLayoutVars>
          <dgm:chPref val="3"/>
        </dgm:presLayoutVars>
      </dgm:prSet>
      <dgm:spPr/>
    </dgm:pt>
    <dgm:pt modelId="{C2864F10-DCA0-4DAF-AC22-FF2FC058888D}" type="pres">
      <dgm:prSet presAssocID="{41A2FBD2-2115-461F-823B-B0056909576A}" presName="hierChild2" presStyleCnt="0"/>
      <dgm:spPr/>
    </dgm:pt>
    <dgm:pt modelId="{CDACAECE-4532-4F37-9B0D-982736D5F5C0}" type="pres">
      <dgm:prSet presAssocID="{D854A5F1-FB8F-4B2A-819D-AF17C7ADC058}" presName="hierRoot1" presStyleCnt="0"/>
      <dgm:spPr/>
    </dgm:pt>
    <dgm:pt modelId="{E5FF6837-BE0D-4ED1-BC35-CACE6F220364}" type="pres">
      <dgm:prSet presAssocID="{D854A5F1-FB8F-4B2A-819D-AF17C7ADC058}" presName="composite" presStyleCnt="0"/>
      <dgm:spPr/>
    </dgm:pt>
    <dgm:pt modelId="{8C751629-BFDE-46D3-A855-E04011B6E263}" type="pres">
      <dgm:prSet presAssocID="{D854A5F1-FB8F-4B2A-819D-AF17C7ADC058}" presName="background" presStyleLbl="node0" presStyleIdx="3" presStyleCnt="4"/>
      <dgm:spPr/>
    </dgm:pt>
    <dgm:pt modelId="{74116802-CC71-48E7-BDC2-EC1ECA0A445E}" type="pres">
      <dgm:prSet presAssocID="{D854A5F1-FB8F-4B2A-819D-AF17C7ADC058}" presName="text" presStyleLbl="fgAcc0" presStyleIdx="3" presStyleCnt="4">
        <dgm:presLayoutVars>
          <dgm:chPref val="3"/>
        </dgm:presLayoutVars>
      </dgm:prSet>
      <dgm:spPr/>
    </dgm:pt>
    <dgm:pt modelId="{04699EE7-E2F6-4C31-A93A-DF408E46A4AC}" type="pres">
      <dgm:prSet presAssocID="{D854A5F1-FB8F-4B2A-819D-AF17C7ADC058}" presName="hierChild2" presStyleCnt="0"/>
      <dgm:spPr/>
    </dgm:pt>
  </dgm:ptLst>
  <dgm:cxnLst>
    <dgm:cxn modelId="{E7899C02-D814-4BD5-8A18-DCD15F608846}" srcId="{D11A5F0E-F468-47FB-95EC-8F704FE34401}" destId="{D854A5F1-FB8F-4B2A-819D-AF17C7ADC058}" srcOrd="3" destOrd="0" parTransId="{3F6048EF-FE19-45F0-A539-11486D7C1E4B}" sibTransId="{64302354-7C03-4C97-A016-CD656A9C0AD1}"/>
    <dgm:cxn modelId="{247FB306-76E0-4620-AE39-9561EFCD94DA}" type="presOf" srcId="{9F500F71-7A09-412D-A321-2B88BBB4CD10}" destId="{EC76417B-16CC-44D0-9C25-0E75B86251DF}" srcOrd="0" destOrd="0" presId="urn:microsoft.com/office/officeart/2005/8/layout/hierarchy1"/>
    <dgm:cxn modelId="{1222EE36-B8BB-418A-BDB1-25EF4171535D}" type="presOf" srcId="{41A2FBD2-2115-461F-823B-B0056909576A}" destId="{7AA30C9A-AD66-41A9-A475-1BA73AEEF3E4}" srcOrd="0" destOrd="0" presId="urn:microsoft.com/office/officeart/2005/8/layout/hierarchy1"/>
    <dgm:cxn modelId="{B4F0EB73-1E0A-4380-B4F7-E458A18D223B}" srcId="{D11A5F0E-F468-47FB-95EC-8F704FE34401}" destId="{9F500F71-7A09-412D-A321-2B88BBB4CD10}" srcOrd="1" destOrd="0" parTransId="{411E5812-6500-4906-9B89-F96E3D7CB588}" sibTransId="{330CFBC0-0633-47EF-9E55-0ACE1F0D6409}"/>
    <dgm:cxn modelId="{F4E4D18E-4201-4EA6-85C9-D2289A67EBB7}" type="presOf" srcId="{D854A5F1-FB8F-4B2A-819D-AF17C7ADC058}" destId="{74116802-CC71-48E7-BDC2-EC1ECA0A445E}" srcOrd="0" destOrd="0" presId="urn:microsoft.com/office/officeart/2005/8/layout/hierarchy1"/>
    <dgm:cxn modelId="{99D8AF9E-FD89-478A-85BC-B24DCC9E2DBC}" srcId="{D11A5F0E-F468-47FB-95EC-8F704FE34401}" destId="{97A51991-8597-4E94-9EE4-F41D86C18949}" srcOrd="0" destOrd="0" parTransId="{2C6BD38E-165F-4C4D-B9F1-A327C366E042}" sibTransId="{F42C1509-176F-464D-898F-28E791938A6C}"/>
    <dgm:cxn modelId="{C622F6A9-64F8-4BC2-A8E1-E9772D507712}" srcId="{D11A5F0E-F468-47FB-95EC-8F704FE34401}" destId="{41A2FBD2-2115-461F-823B-B0056909576A}" srcOrd="2" destOrd="0" parTransId="{D79F4806-8A1D-421B-B357-CB37923EC6D5}" sibTransId="{1E5833CC-5F3B-46F2-95DF-EF1ABC65C032}"/>
    <dgm:cxn modelId="{459CE6DB-5D87-43E9-82C3-3FC698BD0A52}" type="presOf" srcId="{D11A5F0E-F468-47FB-95EC-8F704FE34401}" destId="{214E3975-0386-44DC-A469-09602A49AD6C}" srcOrd="0" destOrd="0" presId="urn:microsoft.com/office/officeart/2005/8/layout/hierarchy1"/>
    <dgm:cxn modelId="{7762D4E5-023B-45AE-B3B0-E4B685557971}" type="presOf" srcId="{97A51991-8597-4E94-9EE4-F41D86C18949}" destId="{5701E31F-F01B-4548-B677-112D64BB86C8}" srcOrd="0" destOrd="0" presId="urn:microsoft.com/office/officeart/2005/8/layout/hierarchy1"/>
    <dgm:cxn modelId="{6AC609EC-A9EA-4D58-B905-265F5F0A7A63}" type="presParOf" srcId="{214E3975-0386-44DC-A469-09602A49AD6C}" destId="{0E8088B7-55A2-4B2F-9C00-8A7D09F30B4D}" srcOrd="0" destOrd="0" presId="urn:microsoft.com/office/officeart/2005/8/layout/hierarchy1"/>
    <dgm:cxn modelId="{EDC736FD-3FF6-4B2F-989F-5263828418E2}" type="presParOf" srcId="{0E8088B7-55A2-4B2F-9C00-8A7D09F30B4D}" destId="{A02F6267-391E-4ECD-9E6A-C08754AFC68F}" srcOrd="0" destOrd="0" presId="urn:microsoft.com/office/officeart/2005/8/layout/hierarchy1"/>
    <dgm:cxn modelId="{8F1E9B25-178F-4BA3-8877-DB1FF417947D}" type="presParOf" srcId="{A02F6267-391E-4ECD-9E6A-C08754AFC68F}" destId="{04E5179D-CE67-46A9-9F0B-EAF39F3A9FAE}" srcOrd="0" destOrd="0" presId="urn:microsoft.com/office/officeart/2005/8/layout/hierarchy1"/>
    <dgm:cxn modelId="{E8951F3D-CA87-4CF2-983C-FF3E01333789}" type="presParOf" srcId="{A02F6267-391E-4ECD-9E6A-C08754AFC68F}" destId="{5701E31F-F01B-4548-B677-112D64BB86C8}" srcOrd="1" destOrd="0" presId="urn:microsoft.com/office/officeart/2005/8/layout/hierarchy1"/>
    <dgm:cxn modelId="{2104727A-2D4A-4882-8C00-020AE47EE4C8}" type="presParOf" srcId="{0E8088B7-55A2-4B2F-9C00-8A7D09F30B4D}" destId="{EA842D42-7D00-40BC-B07C-780EAADE8B79}" srcOrd="1" destOrd="0" presId="urn:microsoft.com/office/officeart/2005/8/layout/hierarchy1"/>
    <dgm:cxn modelId="{970D22E7-BA99-4C99-A721-E9DDA618A02E}" type="presParOf" srcId="{214E3975-0386-44DC-A469-09602A49AD6C}" destId="{BF3E0C75-F23D-44AE-A42F-AB365D6FB440}" srcOrd="1" destOrd="0" presId="urn:microsoft.com/office/officeart/2005/8/layout/hierarchy1"/>
    <dgm:cxn modelId="{7D2ABCAB-9DF9-45EA-A4DA-F227C07FA7D5}" type="presParOf" srcId="{BF3E0C75-F23D-44AE-A42F-AB365D6FB440}" destId="{C814D633-AA9B-4AB8-A8E3-4C707049604E}" srcOrd="0" destOrd="0" presId="urn:microsoft.com/office/officeart/2005/8/layout/hierarchy1"/>
    <dgm:cxn modelId="{E4D2440E-469E-4E3F-8DF7-3AAE45230C8E}" type="presParOf" srcId="{C814D633-AA9B-4AB8-A8E3-4C707049604E}" destId="{1EE3AE43-6073-4647-865A-D68981F282C0}" srcOrd="0" destOrd="0" presId="urn:microsoft.com/office/officeart/2005/8/layout/hierarchy1"/>
    <dgm:cxn modelId="{9FF3A66B-9C9D-4E1C-B95F-A64EC040936A}" type="presParOf" srcId="{C814D633-AA9B-4AB8-A8E3-4C707049604E}" destId="{EC76417B-16CC-44D0-9C25-0E75B86251DF}" srcOrd="1" destOrd="0" presId="urn:microsoft.com/office/officeart/2005/8/layout/hierarchy1"/>
    <dgm:cxn modelId="{8A08F063-0F09-4A5E-94C3-5BB7E299AD28}" type="presParOf" srcId="{BF3E0C75-F23D-44AE-A42F-AB365D6FB440}" destId="{D481A5C3-0156-4B0E-84CC-8BC6E04CAD7B}" srcOrd="1" destOrd="0" presId="urn:microsoft.com/office/officeart/2005/8/layout/hierarchy1"/>
    <dgm:cxn modelId="{767BBFCC-E00F-4CBE-BD91-81C0500D0894}" type="presParOf" srcId="{214E3975-0386-44DC-A469-09602A49AD6C}" destId="{BF09E538-BF41-4915-9BCA-519C9BE9F369}" srcOrd="2" destOrd="0" presId="urn:microsoft.com/office/officeart/2005/8/layout/hierarchy1"/>
    <dgm:cxn modelId="{4A6AE0CF-F390-4467-ACEC-F268C9D6F3B0}" type="presParOf" srcId="{BF09E538-BF41-4915-9BCA-519C9BE9F369}" destId="{972268EE-E80C-4A16-BFCC-92E530CC26D9}" srcOrd="0" destOrd="0" presId="urn:microsoft.com/office/officeart/2005/8/layout/hierarchy1"/>
    <dgm:cxn modelId="{D9A2EA54-1950-4415-A8B1-E87331444226}" type="presParOf" srcId="{972268EE-E80C-4A16-BFCC-92E530CC26D9}" destId="{2B92757F-3E44-47E0-99D9-2B307041CDC3}" srcOrd="0" destOrd="0" presId="urn:microsoft.com/office/officeart/2005/8/layout/hierarchy1"/>
    <dgm:cxn modelId="{871D7930-CD34-4B34-93B0-733FC38A68EE}" type="presParOf" srcId="{972268EE-E80C-4A16-BFCC-92E530CC26D9}" destId="{7AA30C9A-AD66-41A9-A475-1BA73AEEF3E4}" srcOrd="1" destOrd="0" presId="urn:microsoft.com/office/officeart/2005/8/layout/hierarchy1"/>
    <dgm:cxn modelId="{C05AB1FE-26A5-4E28-AF0E-0AA90C498498}" type="presParOf" srcId="{BF09E538-BF41-4915-9BCA-519C9BE9F369}" destId="{C2864F10-DCA0-4DAF-AC22-FF2FC058888D}" srcOrd="1" destOrd="0" presId="urn:microsoft.com/office/officeart/2005/8/layout/hierarchy1"/>
    <dgm:cxn modelId="{5120F487-8F1D-4BF1-BD94-C4FFCC7476C6}" type="presParOf" srcId="{214E3975-0386-44DC-A469-09602A49AD6C}" destId="{CDACAECE-4532-4F37-9B0D-982736D5F5C0}" srcOrd="3" destOrd="0" presId="urn:microsoft.com/office/officeart/2005/8/layout/hierarchy1"/>
    <dgm:cxn modelId="{CC485A2C-D90F-4650-8831-D3E6C227433A}" type="presParOf" srcId="{CDACAECE-4532-4F37-9B0D-982736D5F5C0}" destId="{E5FF6837-BE0D-4ED1-BC35-CACE6F220364}" srcOrd="0" destOrd="0" presId="urn:microsoft.com/office/officeart/2005/8/layout/hierarchy1"/>
    <dgm:cxn modelId="{0F86A2C9-6B69-4245-A061-840EF2EC0BB3}" type="presParOf" srcId="{E5FF6837-BE0D-4ED1-BC35-CACE6F220364}" destId="{8C751629-BFDE-46D3-A855-E04011B6E263}" srcOrd="0" destOrd="0" presId="urn:microsoft.com/office/officeart/2005/8/layout/hierarchy1"/>
    <dgm:cxn modelId="{A0669DAA-7C1E-427F-970E-C9D3BDB1FFBE}" type="presParOf" srcId="{E5FF6837-BE0D-4ED1-BC35-CACE6F220364}" destId="{74116802-CC71-48E7-BDC2-EC1ECA0A445E}" srcOrd="1" destOrd="0" presId="urn:microsoft.com/office/officeart/2005/8/layout/hierarchy1"/>
    <dgm:cxn modelId="{F633A33D-47F8-416D-9AE5-A6F13FDDAF23}" type="presParOf" srcId="{CDACAECE-4532-4F37-9B0D-982736D5F5C0}" destId="{04699EE7-E2F6-4C31-A93A-DF408E46A4A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10D9583-8B73-4070-8A0B-841A0A2B490A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F0E5A719-EE70-4CB4-9F3D-5D15EB43B9F0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1: London</a:t>
          </a:r>
          <a:endParaRPr lang="en-US" dirty="0"/>
        </a:p>
      </dgm:t>
    </dgm:pt>
    <dgm:pt modelId="{8A61FF6A-4490-43EC-ADA0-F7AB5AD50237}" type="parTrans" cxnId="{B1A18719-2430-48E5-86AF-6D62E9AE5B7F}">
      <dgm:prSet/>
      <dgm:spPr/>
      <dgm:t>
        <a:bodyPr/>
        <a:lstStyle/>
        <a:p>
          <a:endParaRPr lang="en-US"/>
        </a:p>
      </dgm:t>
    </dgm:pt>
    <dgm:pt modelId="{555EEF46-34A3-42F4-BBC1-1A992DFFE8A8}" type="sibTrans" cxnId="{B1A18719-2430-48E5-86AF-6D62E9AE5B7F}">
      <dgm:prSet/>
      <dgm:spPr/>
      <dgm:t>
        <a:bodyPr/>
        <a:lstStyle/>
        <a:p>
          <a:endParaRPr lang="en-US"/>
        </a:p>
      </dgm:t>
    </dgm:pt>
    <dgm:pt modelId="{DB205D5F-EE1E-4980-BE41-E3389BDCFFC8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2: The Wrekin</a:t>
          </a:r>
          <a:endParaRPr lang="en-US" dirty="0"/>
        </a:p>
      </dgm:t>
    </dgm:pt>
    <dgm:pt modelId="{48B4296D-0601-4BC7-853A-EC858D514A7C}" type="parTrans" cxnId="{EA2BDE15-5550-44A7-96E5-0C090A4B4D03}">
      <dgm:prSet/>
      <dgm:spPr/>
      <dgm:t>
        <a:bodyPr/>
        <a:lstStyle/>
        <a:p>
          <a:endParaRPr lang="en-US"/>
        </a:p>
      </dgm:t>
    </dgm:pt>
    <dgm:pt modelId="{28F7733A-DE08-4128-BAA6-57076AF6F10B}" type="sibTrans" cxnId="{EA2BDE15-5550-44A7-96E5-0C090A4B4D03}">
      <dgm:prSet/>
      <dgm:spPr/>
      <dgm:t>
        <a:bodyPr/>
        <a:lstStyle/>
        <a:p>
          <a:endParaRPr lang="en-US"/>
        </a:p>
      </dgm:t>
    </dgm:pt>
    <dgm:pt modelId="{BF5E14A5-BA94-45C0-8070-499E4DD0B4D3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3: True</a:t>
          </a:r>
          <a:endParaRPr lang="en-US" dirty="0"/>
        </a:p>
      </dgm:t>
    </dgm:pt>
    <dgm:pt modelId="{A915AA69-3CD7-4DAC-AEAE-52658A90A20A}" type="parTrans" cxnId="{76316081-8CE1-4B3A-881E-4B8AEFE1AAE8}">
      <dgm:prSet/>
      <dgm:spPr/>
      <dgm:t>
        <a:bodyPr/>
        <a:lstStyle/>
        <a:p>
          <a:endParaRPr lang="en-US"/>
        </a:p>
      </dgm:t>
    </dgm:pt>
    <dgm:pt modelId="{E899D608-06F0-4A20-A3E6-3F615B9BCF52}" type="sibTrans" cxnId="{76316081-8CE1-4B3A-881E-4B8AEFE1AAE8}">
      <dgm:prSet/>
      <dgm:spPr/>
      <dgm:t>
        <a:bodyPr/>
        <a:lstStyle/>
        <a:p>
          <a:endParaRPr lang="en-US"/>
        </a:p>
      </dgm:t>
    </dgm:pt>
    <dgm:pt modelId="{4CE1489B-FA94-4F67-A2B0-E44D441D1911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4: USA / America</a:t>
          </a:r>
          <a:endParaRPr lang="en-US" dirty="0"/>
        </a:p>
      </dgm:t>
    </dgm:pt>
    <dgm:pt modelId="{EA9D3D93-2B23-4B8F-A9DE-A7E4ADFB8073}" type="parTrans" cxnId="{26530184-152E-4280-9BFB-7755975D1A8C}">
      <dgm:prSet/>
      <dgm:spPr/>
      <dgm:t>
        <a:bodyPr/>
        <a:lstStyle/>
        <a:p>
          <a:endParaRPr lang="en-US"/>
        </a:p>
      </dgm:t>
    </dgm:pt>
    <dgm:pt modelId="{E7CB2B3C-D070-4295-A148-7914390896B3}" type="sibTrans" cxnId="{26530184-152E-4280-9BFB-7755975D1A8C}">
      <dgm:prSet/>
      <dgm:spPr/>
      <dgm:t>
        <a:bodyPr/>
        <a:lstStyle/>
        <a:p>
          <a:endParaRPr lang="en-US"/>
        </a:p>
      </dgm:t>
    </dgm:pt>
    <dgm:pt modelId="{D25514BF-0DFF-4F23-A25A-B126C8181D73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5: Antarctica</a:t>
          </a:r>
          <a:endParaRPr lang="en-US" dirty="0"/>
        </a:p>
      </dgm:t>
    </dgm:pt>
    <dgm:pt modelId="{AF3E13F6-F57B-4454-9765-C62275CC7790}" type="parTrans" cxnId="{0673A507-E908-44F6-9DBB-F8387E9F1B21}">
      <dgm:prSet/>
      <dgm:spPr/>
      <dgm:t>
        <a:bodyPr/>
        <a:lstStyle/>
        <a:p>
          <a:endParaRPr lang="en-US"/>
        </a:p>
      </dgm:t>
    </dgm:pt>
    <dgm:pt modelId="{B8995A38-D683-468C-90E4-C9FD62290254}" type="sibTrans" cxnId="{0673A507-E908-44F6-9DBB-F8387E9F1B21}">
      <dgm:prSet/>
      <dgm:spPr/>
      <dgm:t>
        <a:bodyPr/>
        <a:lstStyle/>
        <a:p>
          <a:endParaRPr lang="en-US"/>
        </a:p>
      </dgm:t>
    </dgm:pt>
    <dgm:pt modelId="{0EA9AEB3-C6CB-4F79-AA2C-D70731CB9563}" type="pres">
      <dgm:prSet presAssocID="{410D9583-8B73-4070-8A0B-841A0A2B490A}" presName="diagram" presStyleCnt="0">
        <dgm:presLayoutVars>
          <dgm:dir/>
          <dgm:resizeHandles val="exact"/>
        </dgm:presLayoutVars>
      </dgm:prSet>
      <dgm:spPr/>
    </dgm:pt>
    <dgm:pt modelId="{88109B22-34F6-475E-B148-EA378A55D4AE}" type="pres">
      <dgm:prSet presAssocID="{F0E5A719-EE70-4CB4-9F3D-5D15EB43B9F0}" presName="node" presStyleLbl="node1" presStyleIdx="0" presStyleCnt="5">
        <dgm:presLayoutVars>
          <dgm:bulletEnabled val="1"/>
        </dgm:presLayoutVars>
      </dgm:prSet>
      <dgm:spPr/>
    </dgm:pt>
    <dgm:pt modelId="{9C8564EE-DCE9-47C4-B298-C7A7369F47DF}" type="pres">
      <dgm:prSet presAssocID="{555EEF46-34A3-42F4-BBC1-1A992DFFE8A8}" presName="sibTrans" presStyleCnt="0"/>
      <dgm:spPr/>
    </dgm:pt>
    <dgm:pt modelId="{4419A33B-EEB2-4C0A-B1F8-E6063F42F6D3}" type="pres">
      <dgm:prSet presAssocID="{DB205D5F-EE1E-4980-BE41-E3389BDCFFC8}" presName="node" presStyleLbl="node1" presStyleIdx="1" presStyleCnt="5">
        <dgm:presLayoutVars>
          <dgm:bulletEnabled val="1"/>
        </dgm:presLayoutVars>
      </dgm:prSet>
      <dgm:spPr/>
    </dgm:pt>
    <dgm:pt modelId="{C6702B82-8496-4D28-AE16-437AEDFDA5E2}" type="pres">
      <dgm:prSet presAssocID="{28F7733A-DE08-4128-BAA6-57076AF6F10B}" presName="sibTrans" presStyleCnt="0"/>
      <dgm:spPr/>
    </dgm:pt>
    <dgm:pt modelId="{79F87CE6-894A-4992-9A48-0E9A4990B701}" type="pres">
      <dgm:prSet presAssocID="{BF5E14A5-BA94-45C0-8070-499E4DD0B4D3}" presName="node" presStyleLbl="node1" presStyleIdx="2" presStyleCnt="5">
        <dgm:presLayoutVars>
          <dgm:bulletEnabled val="1"/>
        </dgm:presLayoutVars>
      </dgm:prSet>
      <dgm:spPr/>
    </dgm:pt>
    <dgm:pt modelId="{ADDEF85A-B219-457F-8087-41F9C952899E}" type="pres">
      <dgm:prSet presAssocID="{E899D608-06F0-4A20-A3E6-3F615B9BCF52}" presName="sibTrans" presStyleCnt="0"/>
      <dgm:spPr/>
    </dgm:pt>
    <dgm:pt modelId="{E6D46401-6E49-434B-AD1B-4CB0ADE59DA2}" type="pres">
      <dgm:prSet presAssocID="{4CE1489B-FA94-4F67-A2B0-E44D441D1911}" presName="node" presStyleLbl="node1" presStyleIdx="3" presStyleCnt="5">
        <dgm:presLayoutVars>
          <dgm:bulletEnabled val="1"/>
        </dgm:presLayoutVars>
      </dgm:prSet>
      <dgm:spPr/>
    </dgm:pt>
    <dgm:pt modelId="{7AC19921-3CB0-4A29-A667-7A982664C0F8}" type="pres">
      <dgm:prSet presAssocID="{E7CB2B3C-D070-4295-A148-7914390896B3}" presName="sibTrans" presStyleCnt="0"/>
      <dgm:spPr/>
    </dgm:pt>
    <dgm:pt modelId="{B2081814-1BD4-4C8B-8CEF-A6953B3A52A6}" type="pres">
      <dgm:prSet presAssocID="{D25514BF-0DFF-4F23-A25A-B126C8181D73}" presName="node" presStyleLbl="node1" presStyleIdx="4" presStyleCnt="5">
        <dgm:presLayoutVars>
          <dgm:bulletEnabled val="1"/>
        </dgm:presLayoutVars>
      </dgm:prSet>
      <dgm:spPr/>
    </dgm:pt>
  </dgm:ptLst>
  <dgm:cxnLst>
    <dgm:cxn modelId="{0673A507-E908-44F6-9DBB-F8387E9F1B21}" srcId="{410D9583-8B73-4070-8A0B-841A0A2B490A}" destId="{D25514BF-0DFF-4F23-A25A-B126C8181D73}" srcOrd="4" destOrd="0" parTransId="{AF3E13F6-F57B-4454-9765-C62275CC7790}" sibTransId="{B8995A38-D683-468C-90E4-C9FD62290254}"/>
    <dgm:cxn modelId="{EA2BDE15-5550-44A7-96E5-0C090A4B4D03}" srcId="{410D9583-8B73-4070-8A0B-841A0A2B490A}" destId="{DB205D5F-EE1E-4980-BE41-E3389BDCFFC8}" srcOrd="1" destOrd="0" parTransId="{48B4296D-0601-4BC7-853A-EC858D514A7C}" sibTransId="{28F7733A-DE08-4128-BAA6-57076AF6F10B}"/>
    <dgm:cxn modelId="{B1A18719-2430-48E5-86AF-6D62E9AE5B7F}" srcId="{410D9583-8B73-4070-8A0B-841A0A2B490A}" destId="{F0E5A719-EE70-4CB4-9F3D-5D15EB43B9F0}" srcOrd="0" destOrd="0" parTransId="{8A61FF6A-4490-43EC-ADA0-F7AB5AD50237}" sibTransId="{555EEF46-34A3-42F4-BBC1-1A992DFFE8A8}"/>
    <dgm:cxn modelId="{335A1C62-594D-4C25-AD08-69082B496C25}" type="presOf" srcId="{DB205D5F-EE1E-4980-BE41-E3389BDCFFC8}" destId="{4419A33B-EEB2-4C0A-B1F8-E6063F42F6D3}" srcOrd="0" destOrd="0" presId="urn:microsoft.com/office/officeart/2005/8/layout/default"/>
    <dgm:cxn modelId="{BE9C547C-CB09-4468-94D9-D1531ED36C71}" type="presOf" srcId="{F0E5A719-EE70-4CB4-9F3D-5D15EB43B9F0}" destId="{88109B22-34F6-475E-B148-EA378A55D4AE}" srcOrd="0" destOrd="0" presId="urn:microsoft.com/office/officeart/2005/8/layout/default"/>
    <dgm:cxn modelId="{76316081-8CE1-4B3A-881E-4B8AEFE1AAE8}" srcId="{410D9583-8B73-4070-8A0B-841A0A2B490A}" destId="{BF5E14A5-BA94-45C0-8070-499E4DD0B4D3}" srcOrd="2" destOrd="0" parTransId="{A915AA69-3CD7-4DAC-AEAE-52658A90A20A}" sibTransId="{E899D608-06F0-4A20-A3E6-3F615B9BCF52}"/>
    <dgm:cxn modelId="{26530184-152E-4280-9BFB-7755975D1A8C}" srcId="{410D9583-8B73-4070-8A0B-841A0A2B490A}" destId="{4CE1489B-FA94-4F67-A2B0-E44D441D1911}" srcOrd="3" destOrd="0" parTransId="{EA9D3D93-2B23-4B8F-A9DE-A7E4ADFB8073}" sibTransId="{E7CB2B3C-D070-4295-A148-7914390896B3}"/>
    <dgm:cxn modelId="{8F948A89-4B5F-4E14-8334-C291EC33563C}" type="presOf" srcId="{BF5E14A5-BA94-45C0-8070-499E4DD0B4D3}" destId="{79F87CE6-894A-4992-9A48-0E9A4990B701}" srcOrd="0" destOrd="0" presId="urn:microsoft.com/office/officeart/2005/8/layout/default"/>
    <dgm:cxn modelId="{890D8798-6FDC-4044-9A73-F362765EC42C}" type="presOf" srcId="{410D9583-8B73-4070-8A0B-841A0A2B490A}" destId="{0EA9AEB3-C6CB-4F79-AA2C-D70731CB9563}" srcOrd="0" destOrd="0" presId="urn:microsoft.com/office/officeart/2005/8/layout/default"/>
    <dgm:cxn modelId="{C44B9EBE-0C03-4027-905B-0D6015B1052A}" type="presOf" srcId="{D25514BF-0DFF-4F23-A25A-B126C8181D73}" destId="{B2081814-1BD4-4C8B-8CEF-A6953B3A52A6}" srcOrd="0" destOrd="0" presId="urn:microsoft.com/office/officeart/2005/8/layout/default"/>
    <dgm:cxn modelId="{E9C533CC-4023-4679-80B2-E205ACFBC46F}" type="presOf" srcId="{4CE1489B-FA94-4F67-A2B0-E44D441D1911}" destId="{E6D46401-6E49-434B-AD1B-4CB0ADE59DA2}" srcOrd="0" destOrd="0" presId="urn:microsoft.com/office/officeart/2005/8/layout/default"/>
    <dgm:cxn modelId="{28B1A0E9-FB96-4AB7-82D7-A16038551ED7}" type="presParOf" srcId="{0EA9AEB3-C6CB-4F79-AA2C-D70731CB9563}" destId="{88109B22-34F6-475E-B148-EA378A55D4AE}" srcOrd="0" destOrd="0" presId="urn:microsoft.com/office/officeart/2005/8/layout/default"/>
    <dgm:cxn modelId="{8CF1D5F2-1E0D-4124-9D35-9FC91B432F84}" type="presParOf" srcId="{0EA9AEB3-C6CB-4F79-AA2C-D70731CB9563}" destId="{9C8564EE-DCE9-47C4-B298-C7A7369F47DF}" srcOrd="1" destOrd="0" presId="urn:microsoft.com/office/officeart/2005/8/layout/default"/>
    <dgm:cxn modelId="{F034DD2E-EDBB-4743-879C-3E2A689611F7}" type="presParOf" srcId="{0EA9AEB3-C6CB-4F79-AA2C-D70731CB9563}" destId="{4419A33B-EEB2-4C0A-B1F8-E6063F42F6D3}" srcOrd="2" destOrd="0" presId="urn:microsoft.com/office/officeart/2005/8/layout/default"/>
    <dgm:cxn modelId="{49F6F05E-EF7C-485E-B068-F22C4FCFD117}" type="presParOf" srcId="{0EA9AEB3-C6CB-4F79-AA2C-D70731CB9563}" destId="{C6702B82-8496-4D28-AE16-437AEDFDA5E2}" srcOrd="3" destOrd="0" presId="urn:microsoft.com/office/officeart/2005/8/layout/default"/>
    <dgm:cxn modelId="{67933E68-650D-4C25-80F5-AE76AECBCB10}" type="presParOf" srcId="{0EA9AEB3-C6CB-4F79-AA2C-D70731CB9563}" destId="{79F87CE6-894A-4992-9A48-0E9A4990B701}" srcOrd="4" destOrd="0" presId="urn:microsoft.com/office/officeart/2005/8/layout/default"/>
    <dgm:cxn modelId="{29A66BEF-51AD-4E78-99F4-DF2543E622BA}" type="presParOf" srcId="{0EA9AEB3-C6CB-4F79-AA2C-D70731CB9563}" destId="{ADDEF85A-B219-457F-8087-41F9C952899E}" srcOrd="5" destOrd="0" presId="urn:microsoft.com/office/officeart/2005/8/layout/default"/>
    <dgm:cxn modelId="{FD830492-D12E-4153-ACCA-5C2824B3D124}" type="presParOf" srcId="{0EA9AEB3-C6CB-4F79-AA2C-D70731CB9563}" destId="{E6D46401-6E49-434B-AD1B-4CB0ADE59DA2}" srcOrd="6" destOrd="0" presId="urn:microsoft.com/office/officeart/2005/8/layout/default"/>
    <dgm:cxn modelId="{FA136D5B-CDEB-4581-AC60-DB1D266F4A17}" type="presParOf" srcId="{0EA9AEB3-C6CB-4F79-AA2C-D70731CB9563}" destId="{7AC19921-3CB0-4A29-A667-7A982664C0F8}" srcOrd="7" destOrd="0" presId="urn:microsoft.com/office/officeart/2005/8/layout/default"/>
    <dgm:cxn modelId="{83B801FA-BBED-4059-983C-8C9306FE8D40}" type="presParOf" srcId="{0EA9AEB3-C6CB-4F79-AA2C-D70731CB9563}" destId="{B2081814-1BD4-4C8B-8CEF-A6953B3A52A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3FCA577-FFC1-4471-81E9-4B638151E42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39BC4F0-C8AB-4832-B2E2-656D3CAD3A42}">
      <dgm:prSet/>
      <dgm:spPr/>
      <dgm:t>
        <a:bodyPr/>
        <a:lstStyle/>
        <a:p>
          <a:r>
            <a:rPr lang="en-GB" dirty="0"/>
            <a:t>A: Roald Dahl</a:t>
          </a:r>
          <a:endParaRPr lang="en-US" dirty="0"/>
        </a:p>
      </dgm:t>
    </dgm:pt>
    <dgm:pt modelId="{E0B81BAD-305E-4DC3-980D-EAD7BB1E90E1}" type="parTrans" cxnId="{FDBF9488-DA9C-4EF4-B0A2-4DA1733C2D7B}">
      <dgm:prSet/>
      <dgm:spPr/>
      <dgm:t>
        <a:bodyPr/>
        <a:lstStyle/>
        <a:p>
          <a:endParaRPr lang="en-US"/>
        </a:p>
      </dgm:t>
    </dgm:pt>
    <dgm:pt modelId="{2BBA2BD9-9AF8-4280-935F-27D021FC31D6}" type="sibTrans" cxnId="{FDBF9488-DA9C-4EF4-B0A2-4DA1733C2D7B}">
      <dgm:prSet/>
      <dgm:spPr/>
      <dgm:t>
        <a:bodyPr/>
        <a:lstStyle/>
        <a:p>
          <a:endParaRPr lang="en-US"/>
        </a:p>
      </dgm:t>
    </dgm:pt>
    <dgm:pt modelId="{50C0018C-7556-4D44-8C59-05BE366CEA43}">
      <dgm:prSet/>
      <dgm:spPr/>
      <dgm:t>
        <a:bodyPr/>
        <a:lstStyle/>
        <a:p>
          <a:r>
            <a:rPr lang="en-GB" dirty="0"/>
            <a:t>B: JK Rowling</a:t>
          </a:r>
          <a:endParaRPr lang="en-US" dirty="0"/>
        </a:p>
      </dgm:t>
    </dgm:pt>
    <dgm:pt modelId="{0612845A-BB68-4341-8EB8-5049718EA66E}" type="parTrans" cxnId="{4BD00B1E-C6B4-4A56-ADC9-E702C5FE0E67}">
      <dgm:prSet/>
      <dgm:spPr/>
      <dgm:t>
        <a:bodyPr/>
        <a:lstStyle/>
        <a:p>
          <a:endParaRPr lang="en-US"/>
        </a:p>
      </dgm:t>
    </dgm:pt>
    <dgm:pt modelId="{53CF915F-78FB-40F7-BC34-27A2C391AAED}" type="sibTrans" cxnId="{4BD00B1E-C6B4-4A56-ADC9-E702C5FE0E67}">
      <dgm:prSet/>
      <dgm:spPr/>
      <dgm:t>
        <a:bodyPr/>
        <a:lstStyle/>
        <a:p>
          <a:endParaRPr lang="en-US"/>
        </a:p>
      </dgm:t>
    </dgm:pt>
    <dgm:pt modelId="{55E28DFE-2625-49B9-9E7B-CE291C515E56}">
      <dgm:prSet/>
      <dgm:spPr/>
      <dgm:t>
        <a:bodyPr/>
        <a:lstStyle/>
        <a:p>
          <a:r>
            <a:rPr lang="en-GB" dirty="0"/>
            <a:t>C: David Walliams</a:t>
          </a:r>
          <a:endParaRPr lang="en-US" dirty="0"/>
        </a:p>
      </dgm:t>
    </dgm:pt>
    <dgm:pt modelId="{2C2778D0-9554-46FF-BFFC-8116AFC53A25}" type="parTrans" cxnId="{DFCD284F-35D2-4CB6-B031-4E4F4EC24ABB}">
      <dgm:prSet/>
      <dgm:spPr/>
      <dgm:t>
        <a:bodyPr/>
        <a:lstStyle/>
        <a:p>
          <a:endParaRPr lang="en-US"/>
        </a:p>
      </dgm:t>
    </dgm:pt>
    <dgm:pt modelId="{93285648-3A5D-4B63-ADE2-081A8A3DE493}" type="sibTrans" cxnId="{DFCD284F-35D2-4CB6-B031-4E4F4EC24ABB}">
      <dgm:prSet/>
      <dgm:spPr/>
      <dgm:t>
        <a:bodyPr/>
        <a:lstStyle/>
        <a:p>
          <a:endParaRPr lang="en-US"/>
        </a:p>
      </dgm:t>
    </dgm:pt>
    <dgm:pt modelId="{0347BDE4-39B3-497F-9EED-062139B2E71C}">
      <dgm:prSet/>
      <dgm:spPr/>
      <dgm:t>
        <a:bodyPr/>
        <a:lstStyle/>
        <a:p>
          <a:r>
            <a:rPr lang="en-GB" dirty="0"/>
            <a:t>D: Enid Blyton</a:t>
          </a:r>
          <a:endParaRPr lang="en-US" dirty="0"/>
        </a:p>
      </dgm:t>
    </dgm:pt>
    <dgm:pt modelId="{3916B389-E809-4577-8C5F-39866EA887AE}" type="parTrans" cxnId="{35C06D4B-1968-4467-8086-00AAEABC4344}">
      <dgm:prSet/>
      <dgm:spPr/>
      <dgm:t>
        <a:bodyPr/>
        <a:lstStyle/>
        <a:p>
          <a:endParaRPr lang="en-US"/>
        </a:p>
      </dgm:t>
    </dgm:pt>
    <dgm:pt modelId="{983F96F1-42FE-444E-8267-AA3AFFB496EB}" type="sibTrans" cxnId="{35C06D4B-1968-4467-8086-00AAEABC4344}">
      <dgm:prSet/>
      <dgm:spPr/>
      <dgm:t>
        <a:bodyPr/>
        <a:lstStyle/>
        <a:p>
          <a:endParaRPr lang="en-US"/>
        </a:p>
      </dgm:t>
    </dgm:pt>
    <dgm:pt modelId="{17838763-ABC1-4FD4-A263-EAAA6969FA0C}" type="pres">
      <dgm:prSet presAssocID="{83FCA577-FFC1-4471-81E9-4B638151E425}" presName="linear" presStyleCnt="0">
        <dgm:presLayoutVars>
          <dgm:animLvl val="lvl"/>
          <dgm:resizeHandles val="exact"/>
        </dgm:presLayoutVars>
      </dgm:prSet>
      <dgm:spPr/>
    </dgm:pt>
    <dgm:pt modelId="{A3A6909C-6F60-4203-9717-837F2B04CF40}" type="pres">
      <dgm:prSet presAssocID="{239BC4F0-C8AB-4832-B2E2-656D3CAD3A4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E558919-3685-41AA-B914-291F08112E82}" type="pres">
      <dgm:prSet presAssocID="{2BBA2BD9-9AF8-4280-935F-27D021FC31D6}" presName="spacer" presStyleCnt="0"/>
      <dgm:spPr/>
    </dgm:pt>
    <dgm:pt modelId="{C147A669-68DD-4B64-83AE-EAA9DD705F19}" type="pres">
      <dgm:prSet presAssocID="{50C0018C-7556-4D44-8C59-05BE366CEA4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73AB932-A38F-47AA-B35E-62CE9DA99198}" type="pres">
      <dgm:prSet presAssocID="{53CF915F-78FB-40F7-BC34-27A2C391AAED}" presName="spacer" presStyleCnt="0"/>
      <dgm:spPr/>
    </dgm:pt>
    <dgm:pt modelId="{1CD732F4-9293-4DA3-9323-90DB545F98ED}" type="pres">
      <dgm:prSet presAssocID="{55E28DFE-2625-49B9-9E7B-CE291C515E5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C251031-5035-43E4-AB2C-E197A7E95A2A}" type="pres">
      <dgm:prSet presAssocID="{93285648-3A5D-4B63-ADE2-081A8A3DE493}" presName="spacer" presStyleCnt="0"/>
      <dgm:spPr/>
    </dgm:pt>
    <dgm:pt modelId="{AACFC08A-328A-43C0-A9DC-95BB3EF6EFF8}" type="pres">
      <dgm:prSet presAssocID="{0347BDE4-39B3-497F-9EED-062139B2E71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5DA3C0F-BD0A-4E6C-AD42-37BCE5D820D1}" type="presOf" srcId="{55E28DFE-2625-49B9-9E7B-CE291C515E56}" destId="{1CD732F4-9293-4DA3-9323-90DB545F98ED}" srcOrd="0" destOrd="0" presId="urn:microsoft.com/office/officeart/2005/8/layout/vList2"/>
    <dgm:cxn modelId="{4BD00B1E-C6B4-4A56-ADC9-E702C5FE0E67}" srcId="{83FCA577-FFC1-4471-81E9-4B638151E425}" destId="{50C0018C-7556-4D44-8C59-05BE366CEA43}" srcOrd="1" destOrd="0" parTransId="{0612845A-BB68-4341-8EB8-5049718EA66E}" sibTransId="{53CF915F-78FB-40F7-BC34-27A2C391AAED}"/>
    <dgm:cxn modelId="{8A51492E-6F34-460D-8D83-FCC493D61276}" type="presOf" srcId="{239BC4F0-C8AB-4832-B2E2-656D3CAD3A42}" destId="{A3A6909C-6F60-4203-9717-837F2B04CF40}" srcOrd="0" destOrd="0" presId="urn:microsoft.com/office/officeart/2005/8/layout/vList2"/>
    <dgm:cxn modelId="{E9D8AA5B-069A-4B30-BF4D-11F3BD7E42EF}" type="presOf" srcId="{50C0018C-7556-4D44-8C59-05BE366CEA43}" destId="{C147A669-68DD-4B64-83AE-EAA9DD705F19}" srcOrd="0" destOrd="0" presId="urn:microsoft.com/office/officeart/2005/8/layout/vList2"/>
    <dgm:cxn modelId="{35C06D4B-1968-4467-8086-00AAEABC4344}" srcId="{83FCA577-FFC1-4471-81E9-4B638151E425}" destId="{0347BDE4-39B3-497F-9EED-062139B2E71C}" srcOrd="3" destOrd="0" parTransId="{3916B389-E809-4577-8C5F-39866EA887AE}" sibTransId="{983F96F1-42FE-444E-8267-AA3AFFB496EB}"/>
    <dgm:cxn modelId="{DFCD284F-35D2-4CB6-B031-4E4F4EC24ABB}" srcId="{83FCA577-FFC1-4471-81E9-4B638151E425}" destId="{55E28DFE-2625-49B9-9E7B-CE291C515E56}" srcOrd="2" destOrd="0" parTransId="{2C2778D0-9554-46FF-BFFC-8116AFC53A25}" sibTransId="{93285648-3A5D-4B63-ADE2-081A8A3DE493}"/>
    <dgm:cxn modelId="{FDBF9488-DA9C-4EF4-B0A2-4DA1733C2D7B}" srcId="{83FCA577-FFC1-4471-81E9-4B638151E425}" destId="{239BC4F0-C8AB-4832-B2E2-656D3CAD3A42}" srcOrd="0" destOrd="0" parTransId="{E0B81BAD-305E-4DC3-980D-EAD7BB1E90E1}" sibTransId="{2BBA2BD9-9AF8-4280-935F-27D021FC31D6}"/>
    <dgm:cxn modelId="{8FBC9AAC-9893-41C3-BCB1-A944836B5928}" type="presOf" srcId="{83FCA577-FFC1-4471-81E9-4B638151E425}" destId="{17838763-ABC1-4FD4-A263-EAAA6969FA0C}" srcOrd="0" destOrd="0" presId="urn:microsoft.com/office/officeart/2005/8/layout/vList2"/>
    <dgm:cxn modelId="{03B0FDD8-E8C4-4C32-80E7-93423FF7EAC4}" type="presOf" srcId="{0347BDE4-39B3-497F-9EED-062139B2E71C}" destId="{AACFC08A-328A-43C0-A9DC-95BB3EF6EFF8}" srcOrd="0" destOrd="0" presId="urn:microsoft.com/office/officeart/2005/8/layout/vList2"/>
    <dgm:cxn modelId="{2C626A40-64CC-484E-8A36-B791D7961027}" type="presParOf" srcId="{17838763-ABC1-4FD4-A263-EAAA6969FA0C}" destId="{A3A6909C-6F60-4203-9717-837F2B04CF40}" srcOrd="0" destOrd="0" presId="urn:microsoft.com/office/officeart/2005/8/layout/vList2"/>
    <dgm:cxn modelId="{C6EBAE50-43F9-40A4-A6B8-A109A4A74621}" type="presParOf" srcId="{17838763-ABC1-4FD4-A263-EAAA6969FA0C}" destId="{2E558919-3685-41AA-B914-291F08112E82}" srcOrd="1" destOrd="0" presId="urn:microsoft.com/office/officeart/2005/8/layout/vList2"/>
    <dgm:cxn modelId="{1FABB93C-1866-4C20-B3CB-0D746AD94C29}" type="presParOf" srcId="{17838763-ABC1-4FD4-A263-EAAA6969FA0C}" destId="{C147A669-68DD-4B64-83AE-EAA9DD705F19}" srcOrd="2" destOrd="0" presId="urn:microsoft.com/office/officeart/2005/8/layout/vList2"/>
    <dgm:cxn modelId="{73E83895-0B51-4324-BCE9-C46261C0D080}" type="presParOf" srcId="{17838763-ABC1-4FD4-A263-EAAA6969FA0C}" destId="{E73AB932-A38F-47AA-B35E-62CE9DA99198}" srcOrd="3" destOrd="0" presId="urn:microsoft.com/office/officeart/2005/8/layout/vList2"/>
    <dgm:cxn modelId="{B1601DD1-D0B5-4513-8230-BFF65B737C06}" type="presParOf" srcId="{17838763-ABC1-4FD4-A263-EAAA6969FA0C}" destId="{1CD732F4-9293-4DA3-9323-90DB545F98ED}" srcOrd="4" destOrd="0" presId="urn:microsoft.com/office/officeart/2005/8/layout/vList2"/>
    <dgm:cxn modelId="{111BBC5E-514B-45C4-A141-F3FF595CF9AA}" type="presParOf" srcId="{17838763-ABC1-4FD4-A263-EAAA6969FA0C}" destId="{7C251031-5035-43E4-AB2C-E197A7E95A2A}" srcOrd="5" destOrd="0" presId="urn:microsoft.com/office/officeart/2005/8/layout/vList2"/>
    <dgm:cxn modelId="{8F2DB3F9-F547-4B71-9785-5816CCEF7A95}" type="presParOf" srcId="{17838763-ABC1-4FD4-A263-EAAA6969FA0C}" destId="{AACFC08A-328A-43C0-A9DC-95BB3EF6EFF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888BE09-805C-41DB-ACFD-3A3F5BDCD4D0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62AF6115-2D4B-4F0B-8AD6-1A7289EE2F10}">
      <dgm:prSet/>
      <dgm:spPr/>
      <dgm:t>
        <a:bodyPr/>
        <a:lstStyle/>
        <a:p>
          <a:r>
            <a:rPr lang="en-GB" dirty="0"/>
            <a:t>A: Harry Potter</a:t>
          </a:r>
          <a:endParaRPr lang="en-US" dirty="0"/>
        </a:p>
      </dgm:t>
    </dgm:pt>
    <dgm:pt modelId="{709219A7-B93D-4F39-8CCF-C8DD6A87FE06}" type="parTrans" cxnId="{D04865AA-12F8-44DE-859A-19FCE83A36B1}">
      <dgm:prSet/>
      <dgm:spPr/>
      <dgm:t>
        <a:bodyPr/>
        <a:lstStyle/>
        <a:p>
          <a:endParaRPr lang="en-US"/>
        </a:p>
      </dgm:t>
    </dgm:pt>
    <dgm:pt modelId="{9C0323DC-6C44-47C4-831B-00B30AABBA1B}" type="sibTrans" cxnId="{D04865AA-12F8-44DE-859A-19FCE83A36B1}">
      <dgm:prSet/>
      <dgm:spPr/>
      <dgm:t>
        <a:bodyPr/>
        <a:lstStyle/>
        <a:p>
          <a:endParaRPr lang="en-US"/>
        </a:p>
      </dgm:t>
    </dgm:pt>
    <dgm:pt modelId="{1C1255F6-5252-47A8-B7A9-7758F2F20138}">
      <dgm:prSet/>
      <dgm:spPr/>
      <dgm:t>
        <a:bodyPr/>
        <a:lstStyle/>
        <a:p>
          <a:r>
            <a:rPr lang="en-GB" dirty="0"/>
            <a:t>B: The Chronicles of Narnia</a:t>
          </a:r>
          <a:endParaRPr lang="en-US" dirty="0"/>
        </a:p>
      </dgm:t>
    </dgm:pt>
    <dgm:pt modelId="{7A634EA0-F65C-45F5-A276-CA354A02E937}" type="parTrans" cxnId="{89CBC1C2-C1D6-4FED-A5DB-DA08858F2A67}">
      <dgm:prSet/>
      <dgm:spPr/>
      <dgm:t>
        <a:bodyPr/>
        <a:lstStyle/>
        <a:p>
          <a:endParaRPr lang="en-US"/>
        </a:p>
      </dgm:t>
    </dgm:pt>
    <dgm:pt modelId="{23837F9C-6F90-4A33-9EF0-6828D4447BB0}" type="sibTrans" cxnId="{89CBC1C2-C1D6-4FED-A5DB-DA08858F2A67}">
      <dgm:prSet/>
      <dgm:spPr/>
      <dgm:t>
        <a:bodyPr/>
        <a:lstStyle/>
        <a:p>
          <a:endParaRPr lang="en-US"/>
        </a:p>
      </dgm:t>
    </dgm:pt>
    <dgm:pt modelId="{6F504E38-E441-4C2A-8C63-9D404D763651}">
      <dgm:prSet/>
      <dgm:spPr/>
      <dgm:t>
        <a:bodyPr/>
        <a:lstStyle/>
        <a:p>
          <a:r>
            <a:rPr lang="en-GB" dirty="0"/>
            <a:t>C: The Lord of the Rings</a:t>
          </a:r>
          <a:endParaRPr lang="en-US" dirty="0"/>
        </a:p>
      </dgm:t>
    </dgm:pt>
    <dgm:pt modelId="{F7F8C1BA-824F-4AB1-9FC2-5E9E7148E319}" type="parTrans" cxnId="{6193284E-4742-42A3-99C9-925B68059FBF}">
      <dgm:prSet/>
      <dgm:spPr/>
      <dgm:t>
        <a:bodyPr/>
        <a:lstStyle/>
        <a:p>
          <a:endParaRPr lang="en-US"/>
        </a:p>
      </dgm:t>
    </dgm:pt>
    <dgm:pt modelId="{BD6CF586-57B3-474D-82D0-F4A0D7BDBF82}" type="sibTrans" cxnId="{6193284E-4742-42A3-99C9-925B68059FBF}">
      <dgm:prSet/>
      <dgm:spPr/>
      <dgm:t>
        <a:bodyPr/>
        <a:lstStyle/>
        <a:p>
          <a:endParaRPr lang="en-US"/>
        </a:p>
      </dgm:t>
    </dgm:pt>
    <dgm:pt modelId="{C0DA8087-095A-4FBD-BB54-ABE590A1EA3C}">
      <dgm:prSet/>
      <dgm:spPr/>
      <dgm:t>
        <a:bodyPr/>
        <a:lstStyle/>
        <a:p>
          <a:r>
            <a:rPr lang="en-GB" dirty="0"/>
            <a:t>D: Percy Jackson</a:t>
          </a:r>
          <a:endParaRPr lang="en-US" dirty="0"/>
        </a:p>
      </dgm:t>
    </dgm:pt>
    <dgm:pt modelId="{C5909B35-6DD4-47D7-A64A-D13FD0F4EE75}" type="parTrans" cxnId="{966AD335-1F0A-4B76-B168-0A327AEEF353}">
      <dgm:prSet/>
      <dgm:spPr/>
      <dgm:t>
        <a:bodyPr/>
        <a:lstStyle/>
        <a:p>
          <a:endParaRPr lang="en-US"/>
        </a:p>
      </dgm:t>
    </dgm:pt>
    <dgm:pt modelId="{F4E3B826-2732-4763-8ABB-9BE7A6672473}" type="sibTrans" cxnId="{966AD335-1F0A-4B76-B168-0A327AEEF353}">
      <dgm:prSet/>
      <dgm:spPr/>
      <dgm:t>
        <a:bodyPr/>
        <a:lstStyle/>
        <a:p>
          <a:endParaRPr lang="en-US"/>
        </a:p>
      </dgm:t>
    </dgm:pt>
    <dgm:pt modelId="{6368E174-B1EE-40FE-A660-9215B72FA4F8}" type="pres">
      <dgm:prSet presAssocID="{E888BE09-805C-41DB-ACFD-3A3F5BDCD4D0}" presName="vert0" presStyleCnt="0">
        <dgm:presLayoutVars>
          <dgm:dir/>
          <dgm:animOne val="branch"/>
          <dgm:animLvl val="lvl"/>
        </dgm:presLayoutVars>
      </dgm:prSet>
      <dgm:spPr/>
    </dgm:pt>
    <dgm:pt modelId="{0E70C4F7-AA02-471B-95FC-156109F89BB6}" type="pres">
      <dgm:prSet presAssocID="{62AF6115-2D4B-4F0B-8AD6-1A7289EE2F10}" presName="thickLine" presStyleLbl="alignNode1" presStyleIdx="0" presStyleCnt="4"/>
      <dgm:spPr/>
    </dgm:pt>
    <dgm:pt modelId="{8D5C98AD-72C0-4E25-BBB0-95BD3A40B85E}" type="pres">
      <dgm:prSet presAssocID="{62AF6115-2D4B-4F0B-8AD6-1A7289EE2F10}" presName="horz1" presStyleCnt="0"/>
      <dgm:spPr/>
    </dgm:pt>
    <dgm:pt modelId="{3BA4D33D-0815-4FE3-828C-C4B31B39A5B0}" type="pres">
      <dgm:prSet presAssocID="{62AF6115-2D4B-4F0B-8AD6-1A7289EE2F10}" presName="tx1" presStyleLbl="revTx" presStyleIdx="0" presStyleCnt="4"/>
      <dgm:spPr/>
    </dgm:pt>
    <dgm:pt modelId="{733684D4-9096-4D1C-A092-16C38FB794E3}" type="pres">
      <dgm:prSet presAssocID="{62AF6115-2D4B-4F0B-8AD6-1A7289EE2F10}" presName="vert1" presStyleCnt="0"/>
      <dgm:spPr/>
    </dgm:pt>
    <dgm:pt modelId="{E4061909-BBD3-4B1A-9973-60E7A67A8488}" type="pres">
      <dgm:prSet presAssocID="{1C1255F6-5252-47A8-B7A9-7758F2F20138}" presName="thickLine" presStyleLbl="alignNode1" presStyleIdx="1" presStyleCnt="4"/>
      <dgm:spPr/>
    </dgm:pt>
    <dgm:pt modelId="{6AF56A90-CE25-4E8F-9343-6B337FECB456}" type="pres">
      <dgm:prSet presAssocID="{1C1255F6-5252-47A8-B7A9-7758F2F20138}" presName="horz1" presStyleCnt="0"/>
      <dgm:spPr/>
    </dgm:pt>
    <dgm:pt modelId="{0B3338F7-0D2A-42D6-A14F-93FF3D3D8D22}" type="pres">
      <dgm:prSet presAssocID="{1C1255F6-5252-47A8-B7A9-7758F2F20138}" presName="tx1" presStyleLbl="revTx" presStyleIdx="1" presStyleCnt="4"/>
      <dgm:spPr/>
    </dgm:pt>
    <dgm:pt modelId="{01F074AD-3EE1-4B91-9934-BEB63C821565}" type="pres">
      <dgm:prSet presAssocID="{1C1255F6-5252-47A8-B7A9-7758F2F20138}" presName="vert1" presStyleCnt="0"/>
      <dgm:spPr/>
    </dgm:pt>
    <dgm:pt modelId="{10C6A02B-F280-4349-B0BE-46802E387A2B}" type="pres">
      <dgm:prSet presAssocID="{6F504E38-E441-4C2A-8C63-9D404D763651}" presName="thickLine" presStyleLbl="alignNode1" presStyleIdx="2" presStyleCnt="4"/>
      <dgm:spPr/>
    </dgm:pt>
    <dgm:pt modelId="{020AE979-42FB-4B3B-B77C-D6581704232E}" type="pres">
      <dgm:prSet presAssocID="{6F504E38-E441-4C2A-8C63-9D404D763651}" presName="horz1" presStyleCnt="0"/>
      <dgm:spPr/>
    </dgm:pt>
    <dgm:pt modelId="{8596563D-9222-46E2-9B16-3AA0794167D2}" type="pres">
      <dgm:prSet presAssocID="{6F504E38-E441-4C2A-8C63-9D404D763651}" presName="tx1" presStyleLbl="revTx" presStyleIdx="2" presStyleCnt="4"/>
      <dgm:spPr/>
    </dgm:pt>
    <dgm:pt modelId="{C9CB7DB2-1BEA-4978-B0BD-842192F5480E}" type="pres">
      <dgm:prSet presAssocID="{6F504E38-E441-4C2A-8C63-9D404D763651}" presName="vert1" presStyleCnt="0"/>
      <dgm:spPr/>
    </dgm:pt>
    <dgm:pt modelId="{E1E9914C-8799-43E1-BD5F-695D30B76677}" type="pres">
      <dgm:prSet presAssocID="{C0DA8087-095A-4FBD-BB54-ABE590A1EA3C}" presName="thickLine" presStyleLbl="alignNode1" presStyleIdx="3" presStyleCnt="4"/>
      <dgm:spPr/>
    </dgm:pt>
    <dgm:pt modelId="{8C2C21F5-AB38-4AA5-8D4C-5D0AA0A69A30}" type="pres">
      <dgm:prSet presAssocID="{C0DA8087-095A-4FBD-BB54-ABE590A1EA3C}" presName="horz1" presStyleCnt="0"/>
      <dgm:spPr/>
    </dgm:pt>
    <dgm:pt modelId="{C1542875-8F53-46BC-9731-52DCE2D4615A}" type="pres">
      <dgm:prSet presAssocID="{C0DA8087-095A-4FBD-BB54-ABE590A1EA3C}" presName="tx1" presStyleLbl="revTx" presStyleIdx="3" presStyleCnt="4"/>
      <dgm:spPr/>
    </dgm:pt>
    <dgm:pt modelId="{6805469D-A5D6-427C-A3B7-19F807386BDE}" type="pres">
      <dgm:prSet presAssocID="{C0DA8087-095A-4FBD-BB54-ABE590A1EA3C}" presName="vert1" presStyleCnt="0"/>
      <dgm:spPr/>
    </dgm:pt>
  </dgm:ptLst>
  <dgm:cxnLst>
    <dgm:cxn modelId="{966AD335-1F0A-4B76-B168-0A327AEEF353}" srcId="{E888BE09-805C-41DB-ACFD-3A3F5BDCD4D0}" destId="{C0DA8087-095A-4FBD-BB54-ABE590A1EA3C}" srcOrd="3" destOrd="0" parTransId="{C5909B35-6DD4-47D7-A64A-D13FD0F4EE75}" sibTransId="{F4E3B826-2732-4763-8ABB-9BE7A6672473}"/>
    <dgm:cxn modelId="{3A507848-E838-4CFB-AB0C-4F82005E1996}" type="presOf" srcId="{62AF6115-2D4B-4F0B-8AD6-1A7289EE2F10}" destId="{3BA4D33D-0815-4FE3-828C-C4B31B39A5B0}" srcOrd="0" destOrd="0" presId="urn:microsoft.com/office/officeart/2008/layout/LinedList"/>
    <dgm:cxn modelId="{6193284E-4742-42A3-99C9-925B68059FBF}" srcId="{E888BE09-805C-41DB-ACFD-3A3F5BDCD4D0}" destId="{6F504E38-E441-4C2A-8C63-9D404D763651}" srcOrd="2" destOrd="0" parTransId="{F7F8C1BA-824F-4AB1-9FC2-5E9E7148E319}" sibTransId="{BD6CF586-57B3-474D-82D0-F4A0D7BDBF82}"/>
    <dgm:cxn modelId="{4EF96972-FD35-42B7-9BA7-0758374AA018}" type="presOf" srcId="{6F504E38-E441-4C2A-8C63-9D404D763651}" destId="{8596563D-9222-46E2-9B16-3AA0794167D2}" srcOrd="0" destOrd="0" presId="urn:microsoft.com/office/officeart/2008/layout/LinedList"/>
    <dgm:cxn modelId="{F4746A59-8F11-46BE-94B9-857FD1BB68EE}" type="presOf" srcId="{1C1255F6-5252-47A8-B7A9-7758F2F20138}" destId="{0B3338F7-0D2A-42D6-A14F-93FF3D3D8D22}" srcOrd="0" destOrd="0" presId="urn:microsoft.com/office/officeart/2008/layout/LinedList"/>
    <dgm:cxn modelId="{D04865AA-12F8-44DE-859A-19FCE83A36B1}" srcId="{E888BE09-805C-41DB-ACFD-3A3F5BDCD4D0}" destId="{62AF6115-2D4B-4F0B-8AD6-1A7289EE2F10}" srcOrd="0" destOrd="0" parTransId="{709219A7-B93D-4F39-8CCF-C8DD6A87FE06}" sibTransId="{9C0323DC-6C44-47C4-831B-00B30AABBA1B}"/>
    <dgm:cxn modelId="{89CBC1C2-C1D6-4FED-A5DB-DA08858F2A67}" srcId="{E888BE09-805C-41DB-ACFD-3A3F5BDCD4D0}" destId="{1C1255F6-5252-47A8-B7A9-7758F2F20138}" srcOrd="1" destOrd="0" parTransId="{7A634EA0-F65C-45F5-A276-CA354A02E937}" sibTransId="{23837F9C-6F90-4A33-9EF0-6828D4447BB0}"/>
    <dgm:cxn modelId="{CB4DF2C8-B178-4816-AC2F-82284D3E336D}" type="presOf" srcId="{E888BE09-805C-41DB-ACFD-3A3F5BDCD4D0}" destId="{6368E174-B1EE-40FE-A660-9215B72FA4F8}" srcOrd="0" destOrd="0" presId="urn:microsoft.com/office/officeart/2008/layout/LinedList"/>
    <dgm:cxn modelId="{76C2EFD3-DC62-462C-B83D-A7A33FB15355}" type="presOf" srcId="{C0DA8087-095A-4FBD-BB54-ABE590A1EA3C}" destId="{C1542875-8F53-46BC-9731-52DCE2D4615A}" srcOrd="0" destOrd="0" presId="urn:microsoft.com/office/officeart/2008/layout/LinedList"/>
    <dgm:cxn modelId="{449588C7-D743-4155-8DB8-1A5918220543}" type="presParOf" srcId="{6368E174-B1EE-40FE-A660-9215B72FA4F8}" destId="{0E70C4F7-AA02-471B-95FC-156109F89BB6}" srcOrd="0" destOrd="0" presId="urn:microsoft.com/office/officeart/2008/layout/LinedList"/>
    <dgm:cxn modelId="{26985A90-B616-4334-8B1E-D3E187DC5EE0}" type="presParOf" srcId="{6368E174-B1EE-40FE-A660-9215B72FA4F8}" destId="{8D5C98AD-72C0-4E25-BBB0-95BD3A40B85E}" srcOrd="1" destOrd="0" presId="urn:microsoft.com/office/officeart/2008/layout/LinedList"/>
    <dgm:cxn modelId="{1BFB3DAC-F618-458D-8E75-575C3F192882}" type="presParOf" srcId="{8D5C98AD-72C0-4E25-BBB0-95BD3A40B85E}" destId="{3BA4D33D-0815-4FE3-828C-C4B31B39A5B0}" srcOrd="0" destOrd="0" presId="urn:microsoft.com/office/officeart/2008/layout/LinedList"/>
    <dgm:cxn modelId="{5BA76871-173C-4B80-9AA4-3ADAAC8866C2}" type="presParOf" srcId="{8D5C98AD-72C0-4E25-BBB0-95BD3A40B85E}" destId="{733684D4-9096-4D1C-A092-16C38FB794E3}" srcOrd="1" destOrd="0" presId="urn:microsoft.com/office/officeart/2008/layout/LinedList"/>
    <dgm:cxn modelId="{ED1D9BFB-DC17-4A20-AB40-724705543565}" type="presParOf" srcId="{6368E174-B1EE-40FE-A660-9215B72FA4F8}" destId="{E4061909-BBD3-4B1A-9973-60E7A67A8488}" srcOrd="2" destOrd="0" presId="urn:microsoft.com/office/officeart/2008/layout/LinedList"/>
    <dgm:cxn modelId="{A15180DD-BA6A-4621-AB13-90ECF9197AEA}" type="presParOf" srcId="{6368E174-B1EE-40FE-A660-9215B72FA4F8}" destId="{6AF56A90-CE25-4E8F-9343-6B337FECB456}" srcOrd="3" destOrd="0" presId="urn:microsoft.com/office/officeart/2008/layout/LinedList"/>
    <dgm:cxn modelId="{A044E051-44D8-422C-8664-F4E422860252}" type="presParOf" srcId="{6AF56A90-CE25-4E8F-9343-6B337FECB456}" destId="{0B3338F7-0D2A-42D6-A14F-93FF3D3D8D22}" srcOrd="0" destOrd="0" presId="urn:microsoft.com/office/officeart/2008/layout/LinedList"/>
    <dgm:cxn modelId="{43775B40-DCD2-4A1D-AA7A-313768D0753D}" type="presParOf" srcId="{6AF56A90-CE25-4E8F-9343-6B337FECB456}" destId="{01F074AD-3EE1-4B91-9934-BEB63C821565}" srcOrd="1" destOrd="0" presId="urn:microsoft.com/office/officeart/2008/layout/LinedList"/>
    <dgm:cxn modelId="{10244A4B-BD97-404A-9422-8FDB33F9AD89}" type="presParOf" srcId="{6368E174-B1EE-40FE-A660-9215B72FA4F8}" destId="{10C6A02B-F280-4349-B0BE-46802E387A2B}" srcOrd="4" destOrd="0" presId="urn:microsoft.com/office/officeart/2008/layout/LinedList"/>
    <dgm:cxn modelId="{640F3CEB-5201-4580-9083-40B1A5B9725C}" type="presParOf" srcId="{6368E174-B1EE-40FE-A660-9215B72FA4F8}" destId="{020AE979-42FB-4B3B-B77C-D6581704232E}" srcOrd="5" destOrd="0" presId="urn:microsoft.com/office/officeart/2008/layout/LinedList"/>
    <dgm:cxn modelId="{549E5D64-DE27-4DC6-A2CB-738B0CCDD9CD}" type="presParOf" srcId="{020AE979-42FB-4B3B-B77C-D6581704232E}" destId="{8596563D-9222-46E2-9B16-3AA0794167D2}" srcOrd="0" destOrd="0" presId="urn:microsoft.com/office/officeart/2008/layout/LinedList"/>
    <dgm:cxn modelId="{D99F2009-535E-45AE-B27F-A5038432D1C1}" type="presParOf" srcId="{020AE979-42FB-4B3B-B77C-D6581704232E}" destId="{C9CB7DB2-1BEA-4978-B0BD-842192F5480E}" srcOrd="1" destOrd="0" presId="urn:microsoft.com/office/officeart/2008/layout/LinedList"/>
    <dgm:cxn modelId="{B38D3B8A-AD9B-49E4-9F20-D1D9EDD0AB9C}" type="presParOf" srcId="{6368E174-B1EE-40FE-A660-9215B72FA4F8}" destId="{E1E9914C-8799-43E1-BD5F-695D30B76677}" srcOrd="6" destOrd="0" presId="urn:microsoft.com/office/officeart/2008/layout/LinedList"/>
    <dgm:cxn modelId="{0550F570-A62E-4D78-B4C0-041832517097}" type="presParOf" srcId="{6368E174-B1EE-40FE-A660-9215B72FA4F8}" destId="{8C2C21F5-AB38-4AA5-8D4C-5D0AA0A69A30}" srcOrd="7" destOrd="0" presId="urn:microsoft.com/office/officeart/2008/layout/LinedList"/>
    <dgm:cxn modelId="{13012B07-34D2-4392-95C6-1601314A906E}" type="presParOf" srcId="{8C2C21F5-AB38-4AA5-8D4C-5D0AA0A69A30}" destId="{C1542875-8F53-46BC-9731-52DCE2D4615A}" srcOrd="0" destOrd="0" presId="urn:microsoft.com/office/officeart/2008/layout/LinedList"/>
    <dgm:cxn modelId="{C22B71EA-3F2B-4B65-B8BC-74E147F5AF79}" type="presParOf" srcId="{8C2C21F5-AB38-4AA5-8D4C-5D0AA0A69A30}" destId="{6805469D-A5D6-427C-A3B7-19F807386BD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00FBFE1-1F1B-47DC-89FC-F78B94882B9D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60324E4-0C18-4EF3-B82D-0A3A93B34B42}">
      <dgm:prSet/>
      <dgm:spPr/>
      <dgm:t>
        <a:bodyPr/>
        <a:lstStyle/>
        <a:p>
          <a:r>
            <a:rPr lang="en-GB" dirty="0"/>
            <a:t>1: JK Rowling</a:t>
          </a:r>
          <a:endParaRPr lang="en-US" dirty="0"/>
        </a:p>
      </dgm:t>
    </dgm:pt>
    <dgm:pt modelId="{E63C6382-3482-45DA-8212-C76581BD1874}" type="parTrans" cxnId="{C18E1DD1-C3F1-4F4E-B596-F17F32B7E4CA}">
      <dgm:prSet/>
      <dgm:spPr/>
      <dgm:t>
        <a:bodyPr/>
        <a:lstStyle/>
        <a:p>
          <a:endParaRPr lang="en-US"/>
        </a:p>
      </dgm:t>
    </dgm:pt>
    <dgm:pt modelId="{584A7E68-956D-44EA-990E-0C0A115299FB}" type="sibTrans" cxnId="{C18E1DD1-C3F1-4F4E-B596-F17F32B7E4CA}">
      <dgm:prSet/>
      <dgm:spPr/>
      <dgm:t>
        <a:bodyPr/>
        <a:lstStyle/>
        <a:p>
          <a:endParaRPr lang="en-US"/>
        </a:p>
      </dgm:t>
    </dgm:pt>
    <dgm:pt modelId="{23E35AEF-1E59-46E0-9871-D3562E5920C1}">
      <dgm:prSet/>
      <dgm:spPr/>
      <dgm:t>
        <a:bodyPr/>
        <a:lstStyle/>
        <a:p>
          <a:r>
            <a:rPr lang="en-GB" dirty="0"/>
            <a:t>2: The BFG</a:t>
          </a:r>
          <a:endParaRPr lang="en-US" dirty="0"/>
        </a:p>
      </dgm:t>
    </dgm:pt>
    <dgm:pt modelId="{061E2026-3B45-4AA1-9336-CC22C518E321}" type="parTrans" cxnId="{E0833D5F-22E7-4355-BC70-3DE56F0301A7}">
      <dgm:prSet/>
      <dgm:spPr/>
      <dgm:t>
        <a:bodyPr/>
        <a:lstStyle/>
        <a:p>
          <a:endParaRPr lang="en-US"/>
        </a:p>
      </dgm:t>
    </dgm:pt>
    <dgm:pt modelId="{86C7BCE8-8D2B-4C76-BCB1-9C55D0EC73EF}" type="sibTrans" cxnId="{E0833D5F-22E7-4355-BC70-3DE56F0301A7}">
      <dgm:prSet/>
      <dgm:spPr/>
      <dgm:t>
        <a:bodyPr/>
        <a:lstStyle/>
        <a:p>
          <a:endParaRPr lang="en-US"/>
        </a:p>
      </dgm:t>
    </dgm:pt>
    <dgm:pt modelId="{68E05F44-0D92-4A93-999E-0FF388466BF1}">
      <dgm:prSet/>
      <dgm:spPr/>
      <dgm:t>
        <a:bodyPr/>
        <a:lstStyle/>
        <a:p>
          <a:r>
            <a:rPr lang="en-GB" dirty="0"/>
            <a:t>3: The Lord of the Rings</a:t>
          </a:r>
          <a:endParaRPr lang="en-US" dirty="0"/>
        </a:p>
      </dgm:t>
    </dgm:pt>
    <dgm:pt modelId="{47A7423E-D585-4181-A58C-5A10E1525D71}" type="parTrans" cxnId="{31EE133F-3EC9-4177-8E85-39FE0ABCEA9E}">
      <dgm:prSet/>
      <dgm:spPr/>
      <dgm:t>
        <a:bodyPr/>
        <a:lstStyle/>
        <a:p>
          <a:endParaRPr lang="en-US"/>
        </a:p>
      </dgm:t>
    </dgm:pt>
    <dgm:pt modelId="{FFAFAF57-63F3-447A-BB01-1AFFDC332BA2}" type="sibTrans" cxnId="{31EE133F-3EC9-4177-8E85-39FE0ABCEA9E}">
      <dgm:prSet/>
      <dgm:spPr/>
      <dgm:t>
        <a:bodyPr/>
        <a:lstStyle/>
        <a:p>
          <a:endParaRPr lang="en-US"/>
        </a:p>
      </dgm:t>
    </dgm:pt>
    <dgm:pt modelId="{9BD93383-6907-441B-83CE-166E5459158A}">
      <dgm:prSet/>
      <dgm:spPr/>
      <dgm:t>
        <a:bodyPr/>
        <a:lstStyle/>
        <a:p>
          <a:r>
            <a:rPr lang="en-GB" dirty="0"/>
            <a:t>4: False Miss Honey is Matilda’s favourite teacher</a:t>
          </a:r>
          <a:endParaRPr lang="en-US" dirty="0"/>
        </a:p>
      </dgm:t>
    </dgm:pt>
    <dgm:pt modelId="{9376BE75-2D9A-4D4D-AB98-1BE657949BF3}" type="parTrans" cxnId="{1A979180-7850-4843-BBB9-7EC1552E17CC}">
      <dgm:prSet/>
      <dgm:spPr/>
      <dgm:t>
        <a:bodyPr/>
        <a:lstStyle/>
        <a:p>
          <a:endParaRPr lang="en-US"/>
        </a:p>
      </dgm:t>
    </dgm:pt>
    <dgm:pt modelId="{17B130D4-34E7-41CE-BCD9-B4AE0E036DE6}" type="sibTrans" cxnId="{1A979180-7850-4843-BBB9-7EC1552E17CC}">
      <dgm:prSet/>
      <dgm:spPr/>
      <dgm:t>
        <a:bodyPr/>
        <a:lstStyle/>
        <a:p>
          <a:endParaRPr lang="en-US"/>
        </a:p>
      </dgm:t>
    </dgm:pt>
    <dgm:pt modelId="{61913CC8-3BFD-4F8D-AAA0-B143D7DE34EE}">
      <dgm:prSet/>
      <dgm:spPr/>
      <dgm:t>
        <a:bodyPr/>
        <a:lstStyle/>
        <a:p>
          <a:r>
            <a:rPr lang="en-GB" dirty="0"/>
            <a:t>5: Fing </a:t>
          </a:r>
          <a:endParaRPr lang="en-US" dirty="0"/>
        </a:p>
      </dgm:t>
    </dgm:pt>
    <dgm:pt modelId="{CE29EE2D-71B0-42BE-9657-BADE74322521}" type="parTrans" cxnId="{E107F5EC-F433-44B5-BB2C-39E0736688D0}">
      <dgm:prSet/>
      <dgm:spPr/>
      <dgm:t>
        <a:bodyPr/>
        <a:lstStyle/>
        <a:p>
          <a:endParaRPr lang="en-US"/>
        </a:p>
      </dgm:t>
    </dgm:pt>
    <dgm:pt modelId="{9D727A9F-7ED4-46BB-A3F4-8A6F59CD24CD}" type="sibTrans" cxnId="{E107F5EC-F433-44B5-BB2C-39E0736688D0}">
      <dgm:prSet/>
      <dgm:spPr/>
      <dgm:t>
        <a:bodyPr/>
        <a:lstStyle/>
        <a:p>
          <a:endParaRPr lang="en-US"/>
        </a:p>
      </dgm:t>
    </dgm:pt>
    <dgm:pt modelId="{078F56DD-2ABE-4E59-8617-936464CDC099}" type="pres">
      <dgm:prSet presAssocID="{F00FBFE1-1F1B-47DC-89FC-F78B94882B9D}" presName="vert0" presStyleCnt="0">
        <dgm:presLayoutVars>
          <dgm:dir/>
          <dgm:animOne val="branch"/>
          <dgm:animLvl val="lvl"/>
        </dgm:presLayoutVars>
      </dgm:prSet>
      <dgm:spPr/>
    </dgm:pt>
    <dgm:pt modelId="{4E22311B-895E-4574-89DA-D8F140E86067}" type="pres">
      <dgm:prSet presAssocID="{E60324E4-0C18-4EF3-B82D-0A3A93B34B42}" presName="thickLine" presStyleLbl="alignNode1" presStyleIdx="0" presStyleCnt="5"/>
      <dgm:spPr/>
    </dgm:pt>
    <dgm:pt modelId="{05707D31-F8BA-45A3-B173-90F5CA2BB9DF}" type="pres">
      <dgm:prSet presAssocID="{E60324E4-0C18-4EF3-B82D-0A3A93B34B42}" presName="horz1" presStyleCnt="0"/>
      <dgm:spPr/>
    </dgm:pt>
    <dgm:pt modelId="{2E199AA9-BBF3-4170-84C0-A5DB32752CB4}" type="pres">
      <dgm:prSet presAssocID="{E60324E4-0C18-4EF3-B82D-0A3A93B34B42}" presName="tx1" presStyleLbl="revTx" presStyleIdx="0" presStyleCnt="5"/>
      <dgm:spPr/>
    </dgm:pt>
    <dgm:pt modelId="{B84F511C-4BE3-4AE7-AD44-EAEBFA253049}" type="pres">
      <dgm:prSet presAssocID="{E60324E4-0C18-4EF3-B82D-0A3A93B34B42}" presName="vert1" presStyleCnt="0"/>
      <dgm:spPr/>
    </dgm:pt>
    <dgm:pt modelId="{064EA43F-73BD-4FAB-BE62-77FDC3692959}" type="pres">
      <dgm:prSet presAssocID="{23E35AEF-1E59-46E0-9871-D3562E5920C1}" presName="thickLine" presStyleLbl="alignNode1" presStyleIdx="1" presStyleCnt="5"/>
      <dgm:spPr/>
    </dgm:pt>
    <dgm:pt modelId="{2B4B510D-C089-4F81-AA36-A9A9180E8BAB}" type="pres">
      <dgm:prSet presAssocID="{23E35AEF-1E59-46E0-9871-D3562E5920C1}" presName="horz1" presStyleCnt="0"/>
      <dgm:spPr/>
    </dgm:pt>
    <dgm:pt modelId="{6CDC135A-C7A1-4EB7-B393-C1F17711CF3A}" type="pres">
      <dgm:prSet presAssocID="{23E35AEF-1E59-46E0-9871-D3562E5920C1}" presName="tx1" presStyleLbl="revTx" presStyleIdx="1" presStyleCnt="5"/>
      <dgm:spPr/>
    </dgm:pt>
    <dgm:pt modelId="{EBF87BF2-85E0-4223-B6B7-749325352DC3}" type="pres">
      <dgm:prSet presAssocID="{23E35AEF-1E59-46E0-9871-D3562E5920C1}" presName="vert1" presStyleCnt="0"/>
      <dgm:spPr/>
    </dgm:pt>
    <dgm:pt modelId="{EC2CD9FA-9B1D-4889-89A8-4E91B1BD37E8}" type="pres">
      <dgm:prSet presAssocID="{68E05F44-0D92-4A93-999E-0FF388466BF1}" presName="thickLine" presStyleLbl="alignNode1" presStyleIdx="2" presStyleCnt="5"/>
      <dgm:spPr/>
    </dgm:pt>
    <dgm:pt modelId="{4D16EFB1-B24B-49A7-BE0B-5E06B925E98B}" type="pres">
      <dgm:prSet presAssocID="{68E05F44-0D92-4A93-999E-0FF388466BF1}" presName="horz1" presStyleCnt="0"/>
      <dgm:spPr/>
    </dgm:pt>
    <dgm:pt modelId="{604D33CC-BAF8-4F51-B4D3-E27882F7E264}" type="pres">
      <dgm:prSet presAssocID="{68E05F44-0D92-4A93-999E-0FF388466BF1}" presName="tx1" presStyleLbl="revTx" presStyleIdx="2" presStyleCnt="5"/>
      <dgm:spPr/>
    </dgm:pt>
    <dgm:pt modelId="{4D93D1C6-DD08-4E6B-9A42-F0C22BFEB6AF}" type="pres">
      <dgm:prSet presAssocID="{68E05F44-0D92-4A93-999E-0FF388466BF1}" presName="vert1" presStyleCnt="0"/>
      <dgm:spPr/>
    </dgm:pt>
    <dgm:pt modelId="{27C50250-23FE-4BD7-8B1B-41F3EF520F74}" type="pres">
      <dgm:prSet presAssocID="{9BD93383-6907-441B-83CE-166E5459158A}" presName="thickLine" presStyleLbl="alignNode1" presStyleIdx="3" presStyleCnt="5"/>
      <dgm:spPr/>
    </dgm:pt>
    <dgm:pt modelId="{66885AE1-6B85-4D3C-8411-4C85FC93F88E}" type="pres">
      <dgm:prSet presAssocID="{9BD93383-6907-441B-83CE-166E5459158A}" presName="horz1" presStyleCnt="0"/>
      <dgm:spPr/>
    </dgm:pt>
    <dgm:pt modelId="{7D16BA40-84ED-4E58-AC7B-5CBEBED46B8E}" type="pres">
      <dgm:prSet presAssocID="{9BD93383-6907-441B-83CE-166E5459158A}" presName="tx1" presStyleLbl="revTx" presStyleIdx="3" presStyleCnt="5"/>
      <dgm:spPr/>
    </dgm:pt>
    <dgm:pt modelId="{65D7693D-7536-46EA-803C-FDA5FB02ECC0}" type="pres">
      <dgm:prSet presAssocID="{9BD93383-6907-441B-83CE-166E5459158A}" presName="vert1" presStyleCnt="0"/>
      <dgm:spPr/>
    </dgm:pt>
    <dgm:pt modelId="{7DB37F41-FC3D-45D3-923F-22204E2E14EC}" type="pres">
      <dgm:prSet presAssocID="{61913CC8-3BFD-4F8D-AAA0-B143D7DE34EE}" presName="thickLine" presStyleLbl="alignNode1" presStyleIdx="4" presStyleCnt="5"/>
      <dgm:spPr/>
    </dgm:pt>
    <dgm:pt modelId="{BE03C43D-DA0A-46BA-8C67-B8399E67EBB5}" type="pres">
      <dgm:prSet presAssocID="{61913CC8-3BFD-4F8D-AAA0-B143D7DE34EE}" presName="horz1" presStyleCnt="0"/>
      <dgm:spPr/>
    </dgm:pt>
    <dgm:pt modelId="{136C07B2-51AB-4ACC-8BD3-0FF4A416506E}" type="pres">
      <dgm:prSet presAssocID="{61913CC8-3BFD-4F8D-AAA0-B143D7DE34EE}" presName="tx1" presStyleLbl="revTx" presStyleIdx="4" presStyleCnt="5"/>
      <dgm:spPr/>
    </dgm:pt>
    <dgm:pt modelId="{EBFBA244-D12A-4DD1-B0E2-1B1C33CD8D14}" type="pres">
      <dgm:prSet presAssocID="{61913CC8-3BFD-4F8D-AAA0-B143D7DE34EE}" presName="vert1" presStyleCnt="0"/>
      <dgm:spPr/>
    </dgm:pt>
  </dgm:ptLst>
  <dgm:cxnLst>
    <dgm:cxn modelId="{DBE7F909-659B-476C-B67B-DFDE41884258}" type="presOf" srcId="{61913CC8-3BFD-4F8D-AAA0-B143D7DE34EE}" destId="{136C07B2-51AB-4ACC-8BD3-0FF4A416506E}" srcOrd="0" destOrd="0" presId="urn:microsoft.com/office/officeart/2008/layout/LinedList"/>
    <dgm:cxn modelId="{283D1628-A3BA-424B-BD2D-83DB25DA1DC5}" type="presOf" srcId="{9BD93383-6907-441B-83CE-166E5459158A}" destId="{7D16BA40-84ED-4E58-AC7B-5CBEBED46B8E}" srcOrd="0" destOrd="0" presId="urn:microsoft.com/office/officeart/2008/layout/LinedList"/>
    <dgm:cxn modelId="{31EE133F-3EC9-4177-8E85-39FE0ABCEA9E}" srcId="{F00FBFE1-1F1B-47DC-89FC-F78B94882B9D}" destId="{68E05F44-0D92-4A93-999E-0FF388466BF1}" srcOrd="2" destOrd="0" parTransId="{47A7423E-D585-4181-A58C-5A10E1525D71}" sibTransId="{FFAFAF57-63F3-447A-BB01-1AFFDC332BA2}"/>
    <dgm:cxn modelId="{E0833D5F-22E7-4355-BC70-3DE56F0301A7}" srcId="{F00FBFE1-1F1B-47DC-89FC-F78B94882B9D}" destId="{23E35AEF-1E59-46E0-9871-D3562E5920C1}" srcOrd="1" destOrd="0" parTransId="{061E2026-3B45-4AA1-9336-CC22C518E321}" sibTransId="{86C7BCE8-8D2B-4C76-BCB1-9C55D0EC73EF}"/>
    <dgm:cxn modelId="{1A979180-7850-4843-BBB9-7EC1552E17CC}" srcId="{F00FBFE1-1F1B-47DC-89FC-F78B94882B9D}" destId="{9BD93383-6907-441B-83CE-166E5459158A}" srcOrd="3" destOrd="0" parTransId="{9376BE75-2D9A-4D4D-AB98-1BE657949BF3}" sibTransId="{17B130D4-34E7-41CE-BCD9-B4AE0E036DE6}"/>
    <dgm:cxn modelId="{9461229A-0852-4E15-B31F-135B872966D1}" type="presOf" srcId="{E60324E4-0C18-4EF3-B82D-0A3A93B34B42}" destId="{2E199AA9-BBF3-4170-84C0-A5DB32752CB4}" srcOrd="0" destOrd="0" presId="urn:microsoft.com/office/officeart/2008/layout/LinedList"/>
    <dgm:cxn modelId="{C071CCB8-4EAD-44DB-9128-E6CBC747A92E}" type="presOf" srcId="{F00FBFE1-1F1B-47DC-89FC-F78B94882B9D}" destId="{078F56DD-2ABE-4E59-8617-936464CDC099}" srcOrd="0" destOrd="0" presId="urn:microsoft.com/office/officeart/2008/layout/LinedList"/>
    <dgm:cxn modelId="{C18E1DD1-C3F1-4F4E-B596-F17F32B7E4CA}" srcId="{F00FBFE1-1F1B-47DC-89FC-F78B94882B9D}" destId="{E60324E4-0C18-4EF3-B82D-0A3A93B34B42}" srcOrd="0" destOrd="0" parTransId="{E63C6382-3482-45DA-8212-C76581BD1874}" sibTransId="{584A7E68-956D-44EA-990E-0C0A115299FB}"/>
    <dgm:cxn modelId="{E107F5EC-F433-44B5-BB2C-39E0736688D0}" srcId="{F00FBFE1-1F1B-47DC-89FC-F78B94882B9D}" destId="{61913CC8-3BFD-4F8D-AAA0-B143D7DE34EE}" srcOrd="4" destOrd="0" parTransId="{CE29EE2D-71B0-42BE-9657-BADE74322521}" sibTransId="{9D727A9F-7ED4-46BB-A3F4-8A6F59CD24CD}"/>
    <dgm:cxn modelId="{CAAFE4F2-B612-4CC9-9390-96A84C22B957}" type="presOf" srcId="{23E35AEF-1E59-46E0-9871-D3562E5920C1}" destId="{6CDC135A-C7A1-4EB7-B393-C1F17711CF3A}" srcOrd="0" destOrd="0" presId="urn:microsoft.com/office/officeart/2008/layout/LinedList"/>
    <dgm:cxn modelId="{734B30F9-6255-4C94-A7BD-6859FD25973E}" type="presOf" srcId="{68E05F44-0D92-4A93-999E-0FF388466BF1}" destId="{604D33CC-BAF8-4F51-B4D3-E27882F7E264}" srcOrd="0" destOrd="0" presId="urn:microsoft.com/office/officeart/2008/layout/LinedList"/>
    <dgm:cxn modelId="{DC9B02BE-2D10-46C7-A80F-EB4020E7F655}" type="presParOf" srcId="{078F56DD-2ABE-4E59-8617-936464CDC099}" destId="{4E22311B-895E-4574-89DA-D8F140E86067}" srcOrd="0" destOrd="0" presId="urn:microsoft.com/office/officeart/2008/layout/LinedList"/>
    <dgm:cxn modelId="{F5E5D47F-1FBD-4EDD-B8EC-1570C00ACCC9}" type="presParOf" srcId="{078F56DD-2ABE-4E59-8617-936464CDC099}" destId="{05707D31-F8BA-45A3-B173-90F5CA2BB9DF}" srcOrd="1" destOrd="0" presId="urn:microsoft.com/office/officeart/2008/layout/LinedList"/>
    <dgm:cxn modelId="{397B9A55-B465-43FA-9885-571FAB0131F7}" type="presParOf" srcId="{05707D31-F8BA-45A3-B173-90F5CA2BB9DF}" destId="{2E199AA9-BBF3-4170-84C0-A5DB32752CB4}" srcOrd="0" destOrd="0" presId="urn:microsoft.com/office/officeart/2008/layout/LinedList"/>
    <dgm:cxn modelId="{0869D5B6-05CA-44CE-B57F-929A1EF8E63B}" type="presParOf" srcId="{05707D31-F8BA-45A3-B173-90F5CA2BB9DF}" destId="{B84F511C-4BE3-4AE7-AD44-EAEBFA253049}" srcOrd="1" destOrd="0" presId="urn:microsoft.com/office/officeart/2008/layout/LinedList"/>
    <dgm:cxn modelId="{2A554F24-C8DB-42B6-AB9B-36F7B7B58B3C}" type="presParOf" srcId="{078F56DD-2ABE-4E59-8617-936464CDC099}" destId="{064EA43F-73BD-4FAB-BE62-77FDC3692959}" srcOrd="2" destOrd="0" presId="urn:microsoft.com/office/officeart/2008/layout/LinedList"/>
    <dgm:cxn modelId="{781EFD56-BC2B-4C98-A62F-862F1F87A1CC}" type="presParOf" srcId="{078F56DD-2ABE-4E59-8617-936464CDC099}" destId="{2B4B510D-C089-4F81-AA36-A9A9180E8BAB}" srcOrd="3" destOrd="0" presId="urn:microsoft.com/office/officeart/2008/layout/LinedList"/>
    <dgm:cxn modelId="{E04674B3-3A42-40D5-96C2-5B16C2AD509E}" type="presParOf" srcId="{2B4B510D-C089-4F81-AA36-A9A9180E8BAB}" destId="{6CDC135A-C7A1-4EB7-B393-C1F17711CF3A}" srcOrd="0" destOrd="0" presId="urn:microsoft.com/office/officeart/2008/layout/LinedList"/>
    <dgm:cxn modelId="{648691CB-7166-4D62-8981-23D308F16691}" type="presParOf" srcId="{2B4B510D-C089-4F81-AA36-A9A9180E8BAB}" destId="{EBF87BF2-85E0-4223-B6B7-749325352DC3}" srcOrd="1" destOrd="0" presId="urn:microsoft.com/office/officeart/2008/layout/LinedList"/>
    <dgm:cxn modelId="{E82BAA02-D423-4972-869F-50F4AD3F3106}" type="presParOf" srcId="{078F56DD-2ABE-4E59-8617-936464CDC099}" destId="{EC2CD9FA-9B1D-4889-89A8-4E91B1BD37E8}" srcOrd="4" destOrd="0" presId="urn:microsoft.com/office/officeart/2008/layout/LinedList"/>
    <dgm:cxn modelId="{3C196AE2-FB6B-4C3B-A32F-109CC22B2950}" type="presParOf" srcId="{078F56DD-2ABE-4E59-8617-936464CDC099}" destId="{4D16EFB1-B24B-49A7-BE0B-5E06B925E98B}" srcOrd="5" destOrd="0" presId="urn:microsoft.com/office/officeart/2008/layout/LinedList"/>
    <dgm:cxn modelId="{36B24CA5-3692-44F0-BB0B-7C100B2A2C1F}" type="presParOf" srcId="{4D16EFB1-B24B-49A7-BE0B-5E06B925E98B}" destId="{604D33CC-BAF8-4F51-B4D3-E27882F7E264}" srcOrd="0" destOrd="0" presId="urn:microsoft.com/office/officeart/2008/layout/LinedList"/>
    <dgm:cxn modelId="{0FDACE23-DBA7-4B2A-B63B-5834B6C2D649}" type="presParOf" srcId="{4D16EFB1-B24B-49A7-BE0B-5E06B925E98B}" destId="{4D93D1C6-DD08-4E6B-9A42-F0C22BFEB6AF}" srcOrd="1" destOrd="0" presId="urn:microsoft.com/office/officeart/2008/layout/LinedList"/>
    <dgm:cxn modelId="{4305D61D-263F-425A-88DF-FF992EE0D903}" type="presParOf" srcId="{078F56DD-2ABE-4E59-8617-936464CDC099}" destId="{27C50250-23FE-4BD7-8B1B-41F3EF520F74}" srcOrd="6" destOrd="0" presId="urn:microsoft.com/office/officeart/2008/layout/LinedList"/>
    <dgm:cxn modelId="{CD14E004-D578-4A4F-A616-D1748441E4A9}" type="presParOf" srcId="{078F56DD-2ABE-4E59-8617-936464CDC099}" destId="{66885AE1-6B85-4D3C-8411-4C85FC93F88E}" srcOrd="7" destOrd="0" presId="urn:microsoft.com/office/officeart/2008/layout/LinedList"/>
    <dgm:cxn modelId="{D698BFBE-41F6-4C3D-A18E-F3B123F6FA30}" type="presParOf" srcId="{66885AE1-6B85-4D3C-8411-4C85FC93F88E}" destId="{7D16BA40-84ED-4E58-AC7B-5CBEBED46B8E}" srcOrd="0" destOrd="0" presId="urn:microsoft.com/office/officeart/2008/layout/LinedList"/>
    <dgm:cxn modelId="{20234E65-4405-482E-8297-6B254217D4F4}" type="presParOf" srcId="{66885AE1-6B85-4D3C-8411-4C85FC93F88E}" destId="{65D7693D-7536-46EA-803C-FDA5FB02ECC0}" srcOrd="1" destOrd="0" presId="urn:microsoft.com/office/officeart/2008/layout/LinedList"/>
    <dgm:cxn modelId="{C08BA4F9-7DBD-420C-B72B-086C594AF2AB}" type="presParOf" srcId="{078F56DD-2ABE-4E59-8617-936464CDC099}" destId="{7DB37F41-FC3D-45D3-923F-22204E2E14EC}" srcOrd="8" destOrd="0" presId="urn:microsoft.com/office/officeart/2008/layout/LinedList"/>
    <dgm:cxn modelId="{16BE80DF-1497-4E1E-B644-AD740431A2FD}" type="presParOf" srcId="{078F56DD-2ABE-4E59-8617-936464CDC099}" destId="{BE03C43D-DA0A-46BA-8C67-B8399E67EBB5}" srcOrd="9" destOrd="0" presId="urn:microsoft.com/office/officeart/2008/layout/LinedList"/>
    <dgm:cxn modelId="{C594D37C-C0CE-4E34-905F-D7202831CC0A}" type="presParOf" srcId="{BE03C43D-DA0A-46BA-8C67-B8399E67EBB5}" destId="{136C07B2-51AB-4ACC-8BD3-0FF4A416506E}" srcOrd="0" destOrd="0" presId="urn:microsoft.com/office/officeart/2008/layout/LinedList"/>
    <dgm:cxn modelId="{EF953EE3-819B-4B6B-8E5F-641ADF383E10}" type="presParOf" srcId="{BE03C43D-DA0A-46BA-8C67-B8399E67EBB5}" destId="{EBFBA244-D12A-4DD1-B0E2-1B1C33CD8D1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9E0A0E8-FBEB-48BD-A1B0-0E9158823FD8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accent0_3" csCatId="mainScheme" phldr="1"/>
      <dgm:spPr/>
      <dgm:t>
        <a:bodyPr/>
        <a:lstStyle/>
        <a:p>
          <a:endParaRPr lang="en-US"/>
        </a:p>
      </dgm:t>
    </dgm:pt>
    <dgm:pt modelId="{7A5A111C-E984-41F9-AFC9-419D5F1DF9C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dirty="0"/>
            <a:t>Round 4 </a:t>
          </a:r>
          <a:endParaRPr lang="en-US" dirty="0"/>
        </a:p>
      </dgm:t>
    </dgm:pt>
    <dgm:pt modelId="{B218BF25-9043-4FCF-9E5F-6443F4A7EC1E}" type="parTrans" cxnId="{8A731769-4951-4BEE-82A4-0C9DDA430605}">
      <dgm:prSet/>
      <dgm:spPr/>
      <dgm:t>
        <a:bodyPr/>
        <a:lstStyle/>
        <a:p>
          <a:endParaRPr lang="en-US"/>
        </a:p>
      </dgm:t>
    </dgm:pt>
    <dgm:pt modelId="{3488458D-2B38-445F-9F88-50B93B464339}" type="sibTrans" cxnId="{8A731769-4951-4BEE-82A4-0C9DDA430605}">
      <dgm:prSet/>
      <dgm:spPr/>
      <dgm:t>
        <a:bodyPr/>
        <a:lstStyle/>
        <a:p>
          <a:endParaRPr lang="en-US"/>
        </a:p>
      </dgm:t>
    </dgm:pt>
    <dgm:pt modelId="{2801D5CB-4FB9-4BED-B221-2C545E6FF6E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dirty="0"/>
            <a:t>Pictures</a:t>
          </a:r>
          <a:endParaRPr lang="en-US" dirty="0"/>
        </a:p>
      </dgm:t>
    </dgm:pt>
    <dgm:pt modelId="{BBC4D6D3-CAB8-4741-8ACF-AB9721BD139A}" type="parTrans" cxnId="{6D923AE3-C100-42F9-B62B-430056CC7366}">
      <dgm:prSet/>
      <dgm:spPr/>
      <dgm:t>
        <a:bodyPr/>
        <a:lstStyle/>
        <a:p>
          <a:endParaRPr lang="en-US"/>
        </a:p>
      </dgm:t>
    </dgm:pt>
    <dgm:pt modelId="{64E5AF9D-D38F-48E8-BB47-201927FAE2E5}" type="sibTrans" cxnId="{6D923AE3-C100-42F9-B62B-430056CC7366}">
      <dgm:prSet/>
      <dgm:spPr/>
      <dgm:t>
        <a:bodyPr/>
        <a:lstStyle/>
        <a:p>
          <a:endParaRPr lang="en-US"/>
        </a:p>
      </dgm:t>
    </dgm:pt>
    <dgm:pt modelId="{60BA2789-B853-4E05-A0AD-B46DDD7A4A29}" type="pres">
      <dgm:prSet presAssocID="{A9E0A0E8-FBEB-48BD-A1B0-0E9158823FD8}" presName="root" presStyleCnt="0">
        <dgm:presLayoutVars>
          <dgm:dir/>
          <dgm:resizeHandles val="exact"/>
        </dgm:presLayoutVars>
      </dgm:prSet>
      <dgm:spPr/>
    </dgm:pt>
    <dgm:pt modelId="{C8679A32-C2D9-42A7-85ED-E77EF4814A0F}" type="pres">
      <dgm:prSet presAssocID="{7A5A111C-E984-41F9-AFC9-419D5F1DF9CB}" presName="compNode" presStyleCnt="0"/>
      <dgm:spPr/>
    </dgm:pt>
    <dgm:pt modelId="{AABFD0F4-6C27-417B-B900-88C093EC96D5}" type="pres">
      <dgm:prSet presAssocID="{7A5A111C-E984-41F9-AFC9-419D5F1DF9CB}" presName="iconBgRect" presStyleLbl="bgShp" presStyleIdx="0" presStyleCnt="2"/>
      <dgm:spPr/>
    </dgm:pt>
    <dgm:pt modelId="{C4CCA382-CD74-42FB-9FA4-C7FE795103BE}" type="pres">
      <dgm:prSet presAssocID="{7A5A111C-E984-41F9-AFC9-419D5F1DF9C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4272D4EF-893C-4971-8154-795E26C74BB0}" type="pres">
      <dgm:prSet presAssocID="{7A5A111C-E984-41F9-AFC9-419D5F1DF9CB}" presName="spaceRect" presStyleCnt="0"/>
      <dgm:spPr/>
    </dgm:pt>
    <dgm:pt modelId="{8E93FCB8-2949-4E8B-B5C8-77F361CA613C}" type="pres">
      <dgm:prSet presAssocID="{7A5A111C-E984-41F9-AFC9-419D5F1DF9CB}" presName="textRect" presStyleLbl="revTx" presStyleIdx="0" presStyleCnt="2">
        <dgm:presLayoutVars>
          <dgm:chMax val="1"/>
          <dgm:chPref val="1"/>
        </dgm:presLayoutVars>
      </dgm:prSet>
      <dgm:spPr/>
    </dgm:pt>
    <dgm:pt modelId="{61427AA2-F771-4F2F-8B82-EE3F157AD04E}" type="pres">
      <dgm:prSet presAssocID="{3488458D-2B38-445F-9F88-50B93B464339}" presName="sibTrans" presStyleCnt="0"/>
      <dgm:spPr/>
    </dgm:pt>
    <dgm:pt modelId="{215D0E70-AA9A-4C1B-A9DD-48E810781F5E}" type="pres">
      <dgm:prSet presAssocID="{2801D5CB-4FB9-4BED-B221-2C545E6FF6EE}" presName="compNode" presStyleCnt="0"/>
      <dgm:spPr/>
    </dgm:pt>
    <dgm:pt modelId="{51BB122D-95AB-479C-8EA8-D678FD926CCE}" type="pres">
      <dgm:prSet presAssocID="{2801D5CB-4FB9-4BED-B221-2C545E6FF6EE}" presName="iconBgRect" presStyleLbl="bgShp" presStyleIdx="1" presStyleCnt="2"/>
      <dgm:spPr/>
    </dgm:pt>
    <dgm:pt modelId="{CAAA07DA-AE28-445F-B37C-599CE73D03A2}" type="pres">
      <dgm:prSet presAssocID="{2801D5CB-4FB9-4BED-B221-2C545E6FF6EE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mages"/>
        </a:ext>
      </dgm:extLst>
    </dgm:pt>
    <dgm:pt modelId="{4DF14A03-1A70-497C-976B-C330533E87E7}" type="pres">
      <dgm:prSet presAssocID="{2801D5CB-4FB9-4BED-B221-2C545E6FF6EE}" presName="spaceRect" presStyleCnt="0"/>
      <dgm:spPr/>
    </dgm:pt>
    <dgm:pt modelId="{862A1F7D-074E-4EF5-830D-A722AACC6DC1}" type="pres">
      <dgm:prSet presAssocID="{2801D5CB-4FB9-4BED-B221-2C545E6FF6EE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7145CB2F-54DB-410B-ACCC-4BA34249D6C8}" type="presOf" srcId="{A9E0A0E8-FBEB-48BD-A1B0-0E9158823FD8}" destId="{60BA2789-B853-4E05-A0AD-B46DDD7A4A29}" srcOrd="0" destOrd="0" presId="urn:microsoft.com/office/officeart/2018/5/layout/IconCircleLabelList"/>
    <dgm:cxn modelId="{8A731769-4951-4BEE-82A4-0C9DDA430605}" srcId="{A9E0A0E8-FBEB-48BD-A1B0-0E9158823FD8}" destId="{7A5A111C-E984-41F9-AFC9-419D5F1DF9CB}" srcOrd="0" destOrd="0" parTransId="{B218BF25-9043-4FCF-9E5F-6443F4A7EC1E}" sibTransId="{3488458D-2B38-445F-9F88-50B93B464339}"/>
    <dgm:cxn modelId="{46519BBB-605F-4C7A-BDA1-318E997A8A5A}" type="presOf" srcId="{7A5A111C-E984-41F9-AFC9-419D5F1DF9CB}" destId="{8E93FCB8-2949-4E8B-B5C8-77F361CA613C}" srcOrd="0" destOrd="0" presId="urn:microsoft.com/office/officeart/2018/5/layout/IconCircleLabelList"/>
    <dgm:cxn modelId="{87B79FDF-A711-46BD-A450-39E83023D7FB}" type="presOf" srcId="{2801D5CB-4FB9-4BED-B221-2C545E6FF6EE}" destId="{862A1F7D-074E-4EF5-830D-A722AACC6DC1}" srcOrd="0" destOrd="0" presId="urn:microsoft.com/office/officeart/2018/5/layout/IconCircleLabelList"/>
    <dgm:cxn modelId="{6D923AE3-C100-42F9-B62B-430056CC7366}" srcId="{A9E0A0E8-FBEB-48BD-A1B0-0E9158823FD8}" destId="{2801D5CB-4FB9-4BED-B221-2C545E6FF6EE}" srcOrd="1" destOrd="0" parTransId="{BBC4D6D3-CAB8-4741-8ACF-AB9721BD139A}" sibTransId="{64E5AF9D-D38F-48E8-BB47-201927FAE2E5}"/>
    <dgm:cxn modelId="{48FF7736-2B07-4EB0-8C74-7CF53DCA9D23}" type="presParOf" srcId="{60BA2789-B853-4E05-A0AD-B46DDD7A4A29}" destId="{C8679A32-C2D9-42A7-85ED-E77EF4814A0F}" srcOrd="0" destOrd="0" presId="urn:microsoft.com/office/officeart/2018/5/layout/IconCircleLabelList"/>
    <dgm:cxn modelId="{385C26D6-6F9E-4B42-8E16-99033B273772}" type="presParOf" srcId="{C8679A32-C2D9-42A7-85ED-E77EF4814A0F}" destId="{AABFD0F4-6C27-417B-B900-88C093EC96D5}" srcOrd="0" destOrd="0" presId="urn:microsoft.com/office/officeart/2018/5/layout/IconCircleLabelList"/>
    <dgm:cxn modelId="{5A10C9B0-EA57-4BEE-8862-8DCC0AD70A14}" type="presParOf" srcId="{C8679A32-C2D9-42A7-85ED-E77EF4814A0F}" destId="{C4CCA382-CD74-42FB-9FA4-C7FE795103BE}" srcOrd="1" destOrd="0" presId="urn:microsoft.com/office/officeart/2018/5/layout/IconCircleLabelList"/>
    <dgm:cxn modelId="{CB1228F7-0BE6-4050-891F-00F6E9C6E745}" type="presParOf" srcId="{C8679A32-C2D9-42A7-85ED-E77EF4814A0F}" destId="{4272D4EF-893C-4971-8154-795E26C74BB0}" srcOrd="2" destOrd="0" presId="urn:microsoft.com/office/officeart/2018/5/layout/IconCircleLabelList"/>
    <dgm:cxn modelId="{21F63303-1793-4445-8D01-5CDCE88A5D71}" type="presParOf" srcId="{C8679A32-C2D9-42A7-85ED-E77EF4814A0F}" destId="{8E93FCB8-2949-4E8B-B5C8-77F361CA613C}" srcOrd="3" destOrd="0" presId="urn:microsoft.com/office/officeart/2018/5/layout/IconCircleLabelList"/>
    <dgm:cxn modelId="{33DFFB83-2EDA-428D-B9B1-0D50C138FCBE}" type="presParOf" srcId="{60BA2789-B853-4E05-A0AD-B46DDD7A4A29}" destId="{61427AA2-F771-4F2F-8B82-EE3F157AD04E}" srcOrd="1" destOrd="0" presId="urn:microsoft.com/office/officeart/2018/5/layout/IconCircleLabelList"/>
    <dgm:cxn modelId="{C42BA31C-619F-419C-BEED-5327B6F3C0FE}" type="presParOf" srcId="{60BA2789-B853-4E05-A0AD-B46DDD7A4A29}" destId="{215D0E70-AA9A-4C1B-A9DD-48E810781F5E}" srcOrd="2" destOrd="0" presId="urn:microsoft.com/office/officeart/2018/5/layout/IconCircleLabelList"/>
    <dgm:cxn modelId="{B552DD28-3FD5-4B25-BED1-D247F8A4F020}" type="presParOf" srcId="{215D0E70-AA9A-4C1B-A9DD-48E810781F5E}" destId="{51BB122D-95AB-479C-8EA8-D678FD926CCE}" srcOrd="0" destOrd="0" presId="urn:microsoft.com/office/officeart/2018/5/layout/IconCircleLabelList"/>
    <dgm:cxn modelId="{73A08132-9E50-4718-B753-F4EE643946F6}" type="presParOf" srcId="{215D0E70-AA9A-4C1B-A9DD-48E810781F5E}" destId="{CAAA07DA-AE28-445F-B37C-599CE73D03A2}" srcOrd="1" destOrd="0" presId="urn:microsoft.com/office/officeart/2018/5/layout/IconCircleLabelList"/>
    <dgm:cxn modelId="{D540FE38-29D9-4B9E-A6E9-C5370315610F}" type="presParOf" srcId="{215D0E70-AA9A-4C1B-A9DD-48E810781F5E}" destId="{4DF14A03-1A70-497C-976B-C330533E87E7}" srcOrd="2" destOrd="0" presId="urn:microsoft.com/office/officeart/2018/5/layout/IconCircleLabelList"/>
    <dgm:cxn modelId="{EF1BCEB3-8E26-434E-8861-FBCEA7D3C9EB}" type="presParOf" srcId="{215D0E70-AA9A-4C1B-A9DD-48E810781F5E}" destId="{862A1F7D-074E-4EF5-830D-A722AACC6DC1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2046318-6ECC-49A8-8198-62A7E596E8D5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580FDDC-BE53-48DF-A3B0-FF080FA8D558}">
      <dgm:prSet/>
      <dgm:spPr/>
      <dgm:t>
        <a:bodyPr/>
        <a:lstStyle/>
        <a:p>
          <a:r>
            <a:rPr lang="en-GB" dirty="0"/>
            <a:t>A: Olaf</a:t>
          </a:r>
          <a:endParaRPr lang="en-US" dirty="0"/>
        </a:p>
      </dgm:t>
    </dgm:pt>
    <dgm:pt modelId="{3AACAD65-39D4-4A69-BE41-AF25F2737D33}" type="parTrans" cxnId="{83E6145A-3619-4A2A-828F-66543D6698B1}">
      <dgm:prSet/>
      <dgm:spPr/>
      <dgm:t>
        <a:bodyPr/>
        <a:lstStyle/>
        <a:p>
          <a:endParaRPr lang="en-US"/>
        </a:p>
      </dgm:t>
    </dgm:pt>
    <dgm:pt modelId="{2A796759-6249-4AFA-B1AF-A3C7F74E9F91}" type="sibTrans" cxnId="{83E6145A-3619-4A2A-828F-66543D6698B1}">
      <dgm:prSet/>
      <dgm:spPr/>
      <dgm:t>
        <a:bodyPr/>
        <a:lstStyle/>
        <a:p>
          <a:endParaRPr lang="en-US"/>
        </a:p>
      </dgm:t>
    </dgm:pt>
    <dgm:pt modelId="{FBD4F092-5339-4183-B13E-0593F01A7FFE}">
      <dgm:prSet/>
      <dgm:spPr/>
      <dgm:t>
        <a:bodyPr/>
        <a:lstStyle/>
        <a:p>
          <a:r>
            <a:rPr lang="en-GB" dirty="0"/>
            <a:t>B: Wall E</a:t>
          </a:r>
          <a:endParaRPr lang="en-US" dirty="0"/>
        </a:p>
      </dgm:t>
    </dgm:pt>
    <dgm:pt modelId="{F145D8C6-96E3-42A0-A7C5-56217FED69E9}" type="parTrans" cxnId="{A9C78966-5C73-48A6-A905-14EFCB0E3FD8}">
      <dgm:prSet/>
      <dgm:spPr/>
      <dgm:t>
        <a:bodyPr/>
        <a:lstStyle/>
        <a:p>
          <a:endParaRPr lang="en-US"/>
        </a:p>
      </dgm:t>
    </dgm:pt>
    <dgm:pt modelId="{8F44089B-ABFE-4C06-91D3-5A9763D78C79}" type="sibTrans" cxnId="{A9C78966-5C73-48A6-A905-14EFCB0E3FD8}">
      <dgm:prSet/>
      <dgm:spPr/>
      <dgm:t>
        <a:bodyPr/>
        <a:lstStyle/>
        <a:p>
          <a:endParaRPr lang="en-US"/>
        </a:p>
      </dgm:t>
    </dgm:pt>
    <dgm:pt modelId="{A5F06F5B-6B5D-45BD-B493-B8273AE143DC}">
      <dgm:prSet/>
      <dgm:spPr/>
      <dgm:t>
        <a:bodyPr/>
        <a:lstStyle/>
        <a:p>
          <a:r>
            <a:rPr lang="en-GB" dirty="0"/>
            <a:t>C: The Ice Monster</a:t>
          </a:r>
          <a:endParaRPr lang="en-US" dirty="0"/>
        </a:p>
      </dgm:t>
    </dgm:pt>
    <dgm:pt modelId="{6D4999A8-D037-4815-9678-2A9E53143DDC}" type="parTrans" cxnId="{F7CA1377-3BD7-4774-BA42-3B46BA16518C}">
      <dgm:prSet/>
      <dgm:spPr/>
      <dgm:t>
        <a:bodyPr/>
        <a:lstStyle/>
        <a:p>
          <a:endParaRPr lang="en-US"/>
        </a:p>
      </dgm:t>
    </dgm:pt>
    <dgm:pt modelId="{B6DEC364-F1AF-49A8-8786-57A677DFF7AD}" type="sibTrans" cxnId="{F7CA1377-3BD7-4774-BA42-3B46BA16518C}">
      <dgm:prSet/>
      <dgm:spPr/>
      <dgm:t>
        <a:bodyPr/>
        <a:lstStyle/>
        <a:p>
          <a:endParaRPr lang="en-US"/>
        </a:p>
      </dgm:t>
    </dgm:pt>
    <dgm:pt modelId="{07F8650B-CBCB-4A28-95B8-CC0F5A073167}">
      <dgm:prSet/>
      <dgm:spPr/>
      <dgm:t>
        <a:bodyPr/>
        <a:lstStyle/>
        <a:p>
          <a:r>
            <a:rPr lang="en-GB" dirty="0"/>
            <a:t>D: The Snowman</a:t>
          </a:r>
          <a:endParaRPr lang="en-US" dirty="0"/>
        </a:p>
      </dgm:t>
    </dgm:pt>
    <dgm:pt modelId="{7A7B0276-0053-434E-AFCB-05524F40FA55}" type="parTrans" cxnId="{3D2E1CFC-A7FB-4B6B-B48F-99B722C6F49B}">
      <dgm:prSet/>
      <dgm:spPr/>
      <dgm:t>
        <a:bodyPr/>
        <a:lstStyle/>
        <a:p>
          <a:endParaRPr lang="en-US"/>
        </a:p>
      </dgm:t>
    </dgm:pt>
    <dgm:pt modelId="{8ED57E04-4EAD-4C61-9EAF-BF9F8362FBB1}" type="sibTrans" cxnId="{3D2E1CFC-A7FB-4B6B-B48F-99B722C6F49B}">
      <dgm:prSet/>
      <dgm:spPr/>
      <dgm:t>
        <a:bodyPr/>
        <a:lstStyle/>
        <a:p>
          <a:endParaRPr lang="en-US"/>
        </a:p>
      </dgm:t>
    </dgm:pt>
    <dgm:pt modelId="{B98D242B-9A72-47AB-9AB6-99136A377B3E}" type="pres">
      <dgm:prSet presAssocID="{72046318-6ECC-49A8-8198-62A7E596E8D5}" presName="vert0" presStyleCnt="0">
        <dgm:presLayoutVars>
          <dgm:dir/>
          <dgm:animOne val="branch"/>
          <dgm:animLvl val="lvl"/>
        </dgm:presLayoutVars>
      </dgm:prSet>
      <dgm:spPr/>
    </dgm:pt>
    <dgm:pt modelId="{57803DD4-71B1-40F6-89FC-5D8116DAB663}" type="pres">
      <dgm:prSet presAssocID="{7580FDDC-BE53-48DF-A3B0-FF080FA8D558}" presName="thickLine" presStyleLbl="alignNode1" presStyleIdx="0" presStyleCnt="4"/>
      <dgm:spPr/>
    </dgm:pt>
    <dgm:pt modelId="{C43BE330-77AF-4274-B80E-AB0501B6A27A}" type="pres">
      <dgm:prSet presAssocID="{7580FDDC-BE53-48DF-A3B0-FF080FA8D558}" presName="horz1" presStyleCnt="0"/>
      <dgm:spPr/>
    </dgm:pt>
    <dgm:pt modelId="{57B491BE-1CDF-4D74-8BD1-4885AFF1A155}" type="pres">
      <dgm:prSet presAssocID="{7580FDDC-BE53-48DF-A3B0-FF080FA8D558}" presName="tx1" presStyleLbl="revTx" presStyleIdx="0" presStyleCnt="4"/>
      <dgm:spPr/>
    </dgm:pt>
    <dgm:pt modelId="{7D225813-414F-434A-8D49-624A47C06CB9}" type="pres">
      <dgm:prSet presAssocID="{7580FDDC-BE53-48DF-A3B0-FF080FA8D558}" presName="vert1" presStyleCnt="0"/>
      <dgm:spPr/>
    </dgm:pt>
    <dgm:pt modelId="{40A086C4-B247-4C11-9A19-169E1F595356}" type="pres">
      <dgm:prSet presAssocID="{FBD4F092-5339-4183-B13E-0593F01A7FFE}" presName="thickLine" presStyleLbl="alignNode1" presStyleIdx="1" presStyleCnt="4"/>
      <dgm:spPr/>
    </dgm:pt>
    <dgm:pt modelId="{237943F1-F94F-4771-A6A9-6C34FD266161}" type="pres">
      <dgm:prSet presAssocID="{FBD4F092-5339-4183-B13E-0593F01A7FFE}" presName="horz1" presStyleCnt="0"/>
      <dgm:spPr/>
    </dgm:pt>
    <dgm:pt modelId="{BC5A0914-71DD-434D-8F7D-F11248CFEFA3}" type="pres">
      <dgm:prSet presAssocID="{FBD4F092-5339-4183-B13E-0593F01A7FFE}" presName="tx1" presStyleLbl="revTx" presStyleIdx="1" presStyleCnt="4"/>
      <dgm:spPr/>
    </dgm:pt>
    <dgm:pt modelId="{39D4F2E2-296E-4280-A01E-AADDA328942B}" type="pres">
      <dgm:prSet presAssocID="{FBD4F092-5339-4183-B13E-0593F01A7FFE}" presName="vert1" presStyleCnt="0"/>
      <dgm:spPr/>
    </dgm:pt>
    <dgm:pt modelId="{D164ED88-8B07-4A9E-B900-D86FB1F20978}" type="pres">
      <dgm:prSet presAssocID="{A5F06F5B-6B5D-45BD-B493-B8273AE143DC}" presName="thickLine" presStyleLbl="alignNode1" presStyleIdx="2" presStyleCnt="4"/>
      <dgm:spPr/>
    </dgm:pt>
    <dgm:pt modelId="{B5295D59-865D-47D9-B534-C2EF4342512C}" type="pres">
      <dgm:prSet presAssocID="{A5F06F5B-6B5D-45BD-B493-B8273AE143DC}" presName="horz1" presStyleCnt="0"/>
      <dgm:spPr/>
    </dgm:pt>
    <dgm:pt modelId="{058E2720-5940-4E0D-8F14-64D06777D542}" type="pres">
      <dgm:prSet presAssocID="{A5F06F5B-6B5D-45BD-B493-B8273AE143DC}" presName="tx1" presStyleLbl="revTx" presStyleIdx="2" presStyleCnt="4"/>
      <dgm:spPr/>
    </dgm:pt>
    <dgm:pt modelId="{5156C085-F874-4657-91C4-9153B8299D50}" type="pres">
      <dgm:prSet presAssocID="{A5F06F5B-6B5D-45BD-B493-B8273AE143DC}" presName="vert1" presStyleCnt="0"/>
      <dgm:spPr/>
    </dgm:pt>
    <dgm:pt modelId="{61C55C7D-C7F5-4803-82AF-66CDD56D9880}" type="pres">
      <dgm:prSet presAssocID="{07F8650B-CBCB-4A28-95B8-CC0F5A073167}" presName="thickLine" presStyleLbl="alignNode1" presStyleIdx="3" presStyleCnt="4"/>
      <dgm:spPr/>
    </dgm:pt>
    <dgm:pt modelId="{C333B674-0768-40BB-A3BC-39F8DB8B7EE4}" type="pres">
      <dgm:prSet presAssocID="{07F8650B-CBCB-4A28-95B8-CC0F5A073167}" presName="horz1" presStyleCnt="0"/>
      <dgm:spPr/>
    </dgm:pt>
    <dgm:pt modelId="{5E1CDBC3-57C7-4321-9502-DCE1D0D67524}" type="pres">
      <dgm:prSet presAssocID="{07F8650B-CBCB-4A28-95B8-CC0F5A073167}" presName="tx1" presStyleLbl="revTx" presStyleIdx="3" presStyleCnt="4"/>
      <dgm:spPr/>
    </dgm:pt>
    <dgm:pt modelId="{870DB500-9C0C-440A-8FA2-932CBCA9C084}" type="pres">
      <dgm:prSet presAssocID="{07F8650B-CBCB-4A28-95B8-CC0F5A073167}" presName="vert1" presStyleCnt="0"/>
      <dgm:spPr/>
    </dgm:pt>
  </dgm:ptLst>
  <dgm:cxnLst>
    <dgm:cxn modelId="{A9C78966-5C73-48A6-A905-14EFCB0E3FD8}" srcId="{72046318-6ECC-49A8-8198-62A7E596E8D5}" destId="{FBD4F092-5339-4183-B13E-0593F01A7FFE}" srcOrd="1" destOrd="0" parTransId="{F145D8C6-96E3-42A0-A7C5-56217FED69E9}" sibTransId="{8F44089B-ABFE-4C06-91D3-5A9763D78C79}"/>
    <dgm:cxn modelId="{7DE4846C-A37F-4924-AA54-6FF5AEC00EB3}" type="presOf" srcId="{A5F06F5B-6B5D-45BD-B493-B8273AE143DC}" destId="{058E2720-5940-4E0D-8F14-64D06777D542}" srcOrd="0" destOrd="0" presId="urn:microsoft.com/office/officeart/2008/layout/LinedList"/>
    <dgm:cxn modelId="{8BE86650-1D8C-4FC7-B027-108AC04556CA}" type="presOf" srcId="{FBD4F092-5339-4183-B13E-0593F01A7FFE}" destId="{BC5A0914-71DD-434D-8F7D-F11248CFEFA3}" srcOrd="0" destOrd="0" presId="urn:microsoft.com/office/officeart/2008/layout/LinedList"/>
    <dgm:cxn modelId="{F7CA1377-3BD7-4774-BA42-3B46BA16518C}" srcId="{72046318-6ECC-49A8-8198-62A7E596E8D5}" destId="{A5F06F5B-6B5D-45BD-B493-B8273AE143DC}" srcOrd="2" destOrd="0" parTransId="{6D4999A8-D037-4815-9678-2A9E53143DDC}" sibTransId="{B6DEC364-F1AF-49A8-8786-57A677DFF7AD}"/>
    <dgm:cxn modelId="{83E6145A-3619-4A2A-828F-66543D6698B1}" srcId="{72046318-6ECC-49A8-8198-62A7E596E8D5}" destId="{7580FDDC-BE53-48DF-A3B0-FF080FA8D558}" srcOrd="0" destOrd="0" parTransId="{3AACAD65-39D4-4A69-BE41-AF25F2737D33}" sibTransId="{2A796759-6249-4AFA-B1AF-A3C7F74E9F91}"/>
    <dgm:cxn modelId="{533F457C-6EE1-4D97-A38C-B5F52232D28B}" type="presOf" srcId="{07F8650B-CBCB-4A28-95B8-CC0F5A073167}" destId="{5E1CDBC3-57C7-4321-9502-DCE1D0D67524}" srcOrd="0" destOrd="0" presId="urn:microsoft.com/office/officeart/2008/layout/LinedList"/>
    <dgm:cxn modelId="{13A620A7-7185-45BE-9243-1E2386BA4BF9}" type="presOf" srcId="{72046318-6ECC-49A8-8198-62A7E596E8D5}" destId="{B98D242B-9A72-47AB-9AB6-99136A377B3E}" srcOrd="0" destOrd="0" presId="urn:microsoft.com/office/officeart/2008/layout/LinedList"/>
    <dgm:cxn modelId="{74D773F4-1D17-4B1A-A702-C53A8379DCC8}" type="presOf" srcId="{7580FDDC-BE53-48DF-A3B0-FF080FA8D558}" destId="{57B491BE-1CDF-4D74-8BD1-4885AFF1A155}" srcOrd="0" destOrd="0" presId="urn:microsoft.com/office/officeart/2008/layout/LinedList"/>
    <dgm:cxn modelId="{3D2E1CFC-A7FB-4B6B-B48F-99B722C6F49B}" srcId="{72046318-6ECC-49A8-8198-62A7E596E8D5}" destId="{07F8650B-CBCB-4A28-95B8-CC0F5A073167}" srcOrd="3" destOrd="0" parTransId="{7A7B0276-0053-434E-AFCB-05524F40FA55}" sibTransId="{8ED57E04-4EAD-4C61-9EAF-BF9F8362FBB1}"/>
    <dgm:cxn modelId="{EFDAE7FA-E015-4C9D-AD67-6D5F5838F05D}" type="presParOf" srcId="{B98D242B-9A72-47AB-9AB6-99136A377B3E}" destId="{57803DD4-71B1-40F6-89FC-5D8116DAB663}" srcOrd="0" destOrd="0" presId="urn:microsoft.com/office/officeart/2008/layout/LinedList"/>
    <dgm:cxn modelId="{3CCD848C-2B2B-4C42-96A8-715E52D79FEE}" type="presParOf" srcId="{B98D242B-9A72-47AB-9AB6-99136A377B3E}" destId="{C43BE330-77AF-4274-B80E-AB0501B6A27A}" srcOrd="1" destOrd="0" presId="urn:microsoft.com/office/officeart/2008/layout/LinedList"/>
    <dgm:cxn modelId="{5DC81B83-F37F-4934-AADC-3F34763C5299}" type="presParOf" srcId="{C43BE330-77AF-4274-B80E-AB0501B6A27A}" destId="{57B491BE-1CDF-4D74-8BD1-4885AFF1A155}" srcOrd="0" destOrd="0" presId="urn:microsoft.com/office/officeart/2008/layout/LinedList"/>
    <dgm:cxn modelId="{670588AC-BF98-4EF2-BE29-F7D184E93E3D}" type="presParOf" srcId="{C43BE330-77AF-4274-B80E-AB0501B6A27A}" destId="{7D225813-414F-434A-8D49-624A47C06CB9}" srcOrd="1" destOrd="0" presId="urn:microsoft.com/office/officeart/2008/layout/LinedList"/>
    <dgm:cxn modelId="{B155CBB1-5E17-4CC3-B2A3-40F061A9F238}" type="presParOf" srcId="{B98D242B-9A72-47AB-9AB6-99136A377B3E}" destId="{40A086C4-B247-4C11-9A19-169E1F595356}" srcOrd="2" destOrd="0" presId="urn:microsoft.com/office/officeart/2008/layout/LinedList"/>
    <dgm:cxn modelId="{C519AB3E-514D-41E7-B522-B968E579F343}" type="presParOf" srcId="{B98D242B-9A72-47AB-9AB6-99136A377B3E}" destId="{237943F1-F94F-4771-A6A9-6C34FD266161}" srcOrd="3" destOrd="0" presId="urn:microsoft.com/office/officeart/2008/layout/LinedList"/>
    <dgm:cxn modelId="{1B1200F6-ABED-4460-87F4-D3A52C03BA95}" type="presParOf" srcId="{237943F1-F94F-4771-A6A9-6C34FD266161}" destId="{BC5A0914-71DD-434D-8F7D-F11248CFEFA3}" srcOrd="0" destOrd="0" presId="urn:microsoft.com/office/officeart/2008/layout/LinedList"/>
    <dgm:cxn modelId="{E1B8EE03-82F3-478E-976C-1ABA3C1D0D54}" type="presParOf" srcId="{237943F1-F94F-4771-A6A9-6C34FD266161}" destId="{39D4F2E2-296E-4280-A01E-AADDA328942B}" srcOrd="1" destOrd="0" presId="urn:microsoft.com/office/officeart/2008/layout/LinedList"/>
    <dgm:cxn modelId="{41A975AA-F36E-4928-B515-F46381E3554D}" type="presParOf" srcId="{B98D242B-9A72-47AB-9AB6-99136A377B3E}" destId="{D164ED88-8B07-4A9E-B900-D86FB1F20978}" srcOrd="4" destOrd="0" presId="urn:microsoft.com/office/officeart/2008/layout/LinedList"/>
    <dgm:cxn modelId="{EF7DD5A5-9656-4EA5-B4EC-27C1CE17E301}" type="presParOf" srcId="{B98D242B-9A72-47AB-9AB6-99136A377B3E}" destId="{B5295D59-865D-47D9-B534-C2EF4342512C}" srcOrd="5" destOrd="0" presId="urn:microsoft.com/office/officeart/2008/layout/LinedList"/>
    <dgm:cxn modelId="{3904189C-4E48-4C79-9DC7-01EB2819F7AF}" type="presParOf" srcId="{B5295D59-865D-47D9-B534-C2EF4342512C}" destId="{058E2720-5940-4E0D-8F14-64D06777D542}" srcOrd="0" destOrd="0" presId="urn:microsoft.com/office/officeart/2008/layout/LinedList"/>
    <dgm:cxn modelId="{706042D9-4FFD-4148-8978-3CF2C7D3B410}" type="presParOf" srcId="{B5295D59-865D-47D9-B534-C2EF4342512C}" destId="{5156C085-F874-4657-91C4-9153B8299D50}" srcOrd="1" destOrd="0" presId="urn:microsoft.com/office/officeart/2008/layout/LinedList"/>
    <dgm:cxn modelId="{9FF5CC96-E094-4275-9E19-13F76E52A7C2}" type="presParOf" srcId="{B98D242B-9A72-47AB-9AB6-99136A377B3E}" destId="{61C55C7D-C7F5-4803-82AF-66CDD56D9880}" srcOrd="6" destOrd="0" presId="urn:microsoft.com/office/officeart/2008/layout/LinedList"/>
    <dgm:cxn modelId="{265A97F4-65A2-4087-84C8-7E2EF75FB772}" type="presParOf" srcId="{B98D242B-9A72-47AB-9AB6-99136A377B3E}" destId="{C333B674-0768-40BB-A3BC-39F8DB8B7EE4}" srcOrd="7" destOrd="0" presId="urn:microsoft.com/office/officeart/2008/layout/LinedList"/>
    <dgm:cxn modelId="{58B39249-5E76-455F-B12D-061F6F8A402D}" type="presParOf" srcId="{C333B674-0768-40BB-A3BC-39F8DB8B7EE4}" destId="{5E1CDBC3-57C7-4321-9502-DCE1D0D67524}" srcOrd="0" destOrd="0" presId="urn:microsoft.com/office/officeart/2008/layout/LinedList"/>
    <dgm:cxn modelId="{25FF5CF3-F0B0-4287-9EC8-37EED8BA00B3}" type="presParOf" srcId="{C333B674-0768-40BB-A3BC-39F8DB8B7EE4}" destId="{870DB500-9C0C-440A-8FA2-932CBCA9C08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29E9DC-10AE-4EDD-8837-F2CE38919655}">
      <dsp:nvSpPr>
        <dsp:cNvPr id="0" name=""/>
        <dsp:cNvSpPr/>
      </dsp:nvSpPr>
      <dsp:spPr>
        <a:xfrm>
          <a:off x="0" y="1921"/>
          <a:ext cx="5924550" cy="9737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A5D914-AACA-426C-B981-72BD51CF55C3}">
      <dsp:nvSpPr>
        <dsp:cNvPr id="0" name=""/>
        <dsp:cNvSpPr/>
      </dsp:nvSpPr>
      <dsp:spPr>
        <a:xfrm>
          <a:off x="294559" y="221014"/>
          <a:ext cx="535561" cy="53556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DEB713-A7F9-491A-9D63-FB2DB8674C16}">
      <dsp:nvSpPr>
        <dsp:cNvPr id="0" name=""/>
        <dsp:cNvSpPr/>
      </dsp:nvSpPr>
      <dsp:spPr>
        <a:xfrm>
          <a:off x="1124680" y="1921"/>
          <a:ext cx="4799869" cy="973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055" tIns="103055" rIns="103055" bIns="10305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A: Elephant</a:t>
          </a:r>
          <a:endParaRPr lang="en-US" sz="2200" kern="1200" dirty="0"/>
        </a:p>
      </dsp:txBody>
      <dsp:txXfrm>
        <a:off x="1124680" y="1921"/>
        <a:ext cx="4799869" cy="973748"/>
      </dsp:txXfrm>
    </dsp:sp>
    <dsp:sp modelId="{062AED21-7B99-4610-8227-AF3DD125275B}">
      <dsp:nvSpPr>
        <dsp:cNvPr id="0" name=""/>
        <dsp:cNvSpPr/>
      </dsp:nvSpPr>
      <dsp:spPr>
        <a:xfrm>
          <a:off x="0" y="1219107"/>
          <a:ext cx="5924550" cy="9737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899F4C-7B03-4F96-BB67-57099DD585A7}">
      <dsp:nvSpPr>
        <dsp:cNvPr id="0" name=""/>
        <dsp:cNvSpPr/>
      </dsp:nvSpPr>
      <dsp:spPr>
        <a:xfrm>
          <a:off x="294559" y="1438200"/>
          <a:ext cx="535561" cy="53556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C3DAC9-BE73-4DFF-BB9C-0763CB57D5E9}">
      <dsp:nvSpPr>
        <dsp:cNvPr id="0" name=""/>
        <dsp:cNvSpPr/>
      </dsp:nvSpPr>
      <dsp:spPr>
        <a:xfrm>
          <a:off x="1124680" y="1219107"/>
          <a:ext cx="4799869" cy="973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055" tIns="103055" rIns="103055" bIns="10305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B: Blue Whale</a:t>
          </a:r>
          <a:endParaRPr lang="en-US" sz="2200" kern="1200" dirty="0"/>
        </a:p>
      </dsp:txBody>
      <dsp:txXfrm>
        <a:off x="1124680" y="1219107"/>
        <a:ext cx="4799869" cy="973748"/>
      </dsp:txXfrm>
    </dsp:sp>
    <dsp:sp modelId="{E53646FB-C549-48AD-8CB0-9C39C42EA5AC}">
      <dsp:nvSpPr>
        <dsp:cNvPr id="0" name=""/>
        <dsp:cNvSpPr/>
      </dsp:nvSpPr>
      <dsp:spPr>
        <a:xfrm>
          <a:off x="0" y="2436293"/>
          <a:ext cx="5924550" cy="9737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833F43-CAEC-400A-88A5-7FB2C7A7C70A}">
      <dsp:nvSpPr>
        <dsp:cNvPr id="0" name=""/>
        <dsp:cNvSpPr/>
      </dsp:nvSpPr>
      <dsp:spPr>
        <a:xfrm>
          <a:off x="294559" y="2655387"/>
          <a:ext cx="535561" cy="53556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2373ED-2A0F-472D-A5AB-929616A6D82F}">
      <dsp:nvSpPr>
        <dsp:cNvPr id="0" name=""/>
        <dsp:cNvSpPr/>
      </dsp:nvSpPr>
      <dsp:spPr>
        <a:xfrm>
          <a:off x="1124680" y="2436293"/>
          <a:ext cx="4799869" cy="973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055" tIns="103055" rIns="103055" bIns="10305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C: Giraffe</a:t>
          </a:r>
          <a:endParaRPr lang="en-US" sz="2200" kern="1200" dirty="0"/>
        </a:p>
      </dsp:txBody>
      <dsp:txXfrm>
        <a:off x="1124680" y="2436293"/>
        <a:ext cx="4799869" cy="973748"/>
      </dsp:txXfrm>
    </dsp:sp>
    <dsp:sp modelId="{11362767-13E3-40FE-B483-EB26807E05C3}">
      <dsp:nvSpPr>
        <dsp:cNvPr id="0" name=""/>
        <dsp:cNvSpPr/>
      </dsp:nvSpPr>
      <dsp:spPr>
        <a:xfrm>
          <a:off x="0" y="3653479"/>
          <a:ext cx="5924550" cy="9737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EF8F7C-E1EC-4056-A2CE-63A4305054EF}">
      <dsp:nvSpPr>
        <dsp:cNvPr id="0" name=""/>
        <dsp:cNvSpPr/>
      </dsp:nvSpPr>
      <dsp:spPr>
        <a:xfrm>
          <a:off x="294559" y="3872573"/>
          <a:ext cx="535561" cy="53556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659E92-211E-438F-AD1F-9A772F49924A}">
      <dsp:nvSpPr>
        <dsp:cNvPr id="0" name=""/>
        <dsp:cNvSpPr/>
      </dsp:nvSpPr>
      <dsp:spPr>
        <a:xfrm>
          <a:off x="1124680" y="3653479"/>
          <a:ext cx="4799869" cy="973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055" tIns="103055" rIns="103055" bIns="10305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D: Killer Whale</a:t>
          </a:r>
          <a:endParaRPr lang="en-US" sz="2200" kern="1200" dirty="0"/>
        </a:p>
      </dsp:txBody>
      <dsp:txXfrm>
        <a:off x="1124680" y="3653479"/>
        <a:ext cx="4799869" cy="97374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8465F5-A7C3-4F4D-8C91-24120C0A95DC}">
      <dsp:nvSpPr>
        <dsp:cNvPr id="0" name=""/>
        <dsp:cNvSpPr/>
      </dsp:nvSpPr>
      <dsp:spPr>
        <a:xfrm>
          <a:off x="0" y="37763"/>
          <a:ext cx="6451943" cy="100737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200" kern="1200" dirty="0"/>
            <a:t>A: Snake</a:t>
          </a:r>
          <a:endParaRPr lang="en-US" sz="4200" kern="1200" dirty="0"/>
        </a:p>
      </dsp:txBody>
      <dsp:txXfrm>
        <a:off x="49176" y="86939"/>
        <a:ext cx="6353591" cy="909018"/>
      </dsp:txXfrm>
    </dsp:sp>
    <dsp:sp modelId="{2A742D17-BCB6-4955-A76A-A5679C2CE08F}">
      <dsp:nvSpPr>
        <dsp:cNvPr id="0" name=""/>
        <dsp:cNvSpPr/>
      </dsp:nvSpPr>
      <dsp:spPr>
        <a:xfrm>
          <a:off x="0" y="1166093"/>
          <a:ext cx="6451943" cy="1007370"/>
        </a:xfrm>
        <a:prstGeom prst="roundRect">
          <a:avLst/>
        </a:prstGeom>
        <a:solidFill>
          <a:schemeClr val="accent5">
            <a:hueOff val="3625003"/>
            <a:satOff val="-21162"/>
            <a:lumOff val="-169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200" kern="1200" dirty="0"/>
            <a:t>B: Dragon</a:t>
          </a:r>
          <a:endParaRPr lang="en-US" sz="4200" kern="1200" dirty="0"/>
        </a:p>
      </dsp:txBody>
      <dsp:txXfrm>
        <a:off x="49176" y="1215269"/>
        <a:ext cx="6353591" cy="909018"/>
      </dsp:txXfrm>
    </dsp:sp>
    <dsp:sp modelId="{D7726928-D847-4869-832E-4E305825DC1E}">
      <dsp:nvSpPr>
        <dsp:cNvPr id="0" name=""/>
        <dsp:cNvSpPr/>
      </dsp:nvSpPr>
      <dsp:spPr>
        <a:xfrm>
          <a:off x="0" y="2294423"/>
          <a:ext cx="6451943" cy="1007370"/>
        </a:xfrm>
        <a:prstGeom prst="roundRect">
          <a:avLst/>
        </a:prstGeom>
        <a:solidFill>
          <a:schemeClr val="accent5">
            <a:hueOff val="7250006"/>
            <a:satOff val="-42323"/>
            <a:lumOff val="-339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200" kern="1200" dirty="0"/>
            <a:t>C: Lizard</a:t>
          </a:r>
          <a:endParaRPr lang="en-US" sz="4200" kern="1200" dirty="0"/>
        </a:p>
      </dsp:txBody>
      <dsp:txXfrm>
        <a:off x="49176" y="2343599"/>
        <a:ext cx="6353591" cy="909018"/>
      </dsp:txXfrm>
    </dsp:sp>
    <dsp:sp modelId="{EB21D204-844D-41B7-9094-C96D68F4432A}">
      <dsp:nvSpPr>
        <dsp:cNvPr id="0" name=""/>
        <dsp:cNvSpPr/>
      </dsp:nvSpPr>
      <dsp:spPr>
        <a:xfrm>
          <a:off x="0" y="3422753"/>
          <a:ext cx="6451943" cy="1007370"/>
        </a:xfrm>
        <a:prstGeom prst="roundRect">
          <a:avLst/>
        </a:prstGeom>
        <a:solidFill>
          <a:schemeClr val="accent5">
            <a:hueOff val="10875008"/>
            <a:satOff val="-63485"/>
            <a:lumOff val="-509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200" kern="1200" dirty="0"/>
            <a:t>D: Frog</a:t>
          </a:r>
          <a:endParaRPr lang="en-US" sz="4200" kern="1200" dirty="0"/>
        </a:p>
      </dsp:txBody>
      <dsp:txXfrm>
        <a:off x="49176" y="3471929"/>
        <a:ext cx="6353591" cy="90901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069F00-7826-4218-88FD-CBDD7B71F474}">
      <dsp:nvSpPr>
        <dsp:cNvPr id="0" name=""/>
        <dsp:cNvSpPr/>
      </dsp:nvSpPr>
      <dsp:spPr>
        <a:xfrm>
          <a:off x="693261" y="717826"/>
          <a:ext cx="1251885" cy="125188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CD122B-CDCB-46BF-BA52-DB1507A37608}">
      <dsp:nvSpPr>
        <dsp:cNvPr id="0" name=""/>
        <dsp:cNvSpPr/>
      </dsp:nvSpPr>
      <dsp:spPr>
        <a:xfrm>
          <a:off x="960056" y="984621"/>
          <a:ext cx="718294" cy="71829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574E6E-677A-4630-BB55-4351DC2EE22E}">
      <dsp:nvSpPr>
        <dsp:cNvPr id="0" name=""/>
        <dsp:cNvSpPr/>
      </dsp:nvSpPr>
      <dsp:spPr>
        <a:xfrm>
          <a:off x="293068" y="2359643"/>
          <a:ext cx="205227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800" kern="1200" dirty="0"/>
            <a:t>A: The Ear</a:t>
          </a:r>
          <a:endParaRPr lang="en-US" sz="2800" kern="1200" dirty="0"/>
        </a:p>
      </dsp:txBody>
      <dsp:txXfrm>
        <a:off x="293068" y="2359643"/>
        <a:ext cx="2052270" cy="720000"/>
      </dsp:txXfrm>
    </dsp:sp>
    <dsp:sp modelId="{510307DF-AE90-405D-B818-4F89CB0699E3}">
      <dsp:nvSpPr>
        <dsp:cNvPr id="0" name=""/>
        <dsp:cNvSpPr/>
      </dsp:nvSpPr>
      <dsp:spPr>
        <a:xfrm>
          <a:off x="3104679" y="717826"/>
          <a:ext cx="1251885" cy="125188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985C57-A322-443E-8C6D-2E172D6A8571}">
      <dsp:nvSpPr>
        <dsp:cNvPr id="0" name=""/>
        <dsp:cNvSpPr/>
      </dsp:nvSpPr>
      <dsp:spPr>
        <a:xfrm>
          <a:off x="3371475" y="984621"/>
          <a:ext cx="718294" cy="71829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967755-3755-4928-BFCE-D9D77B6298BD}">
      <dsp:nvSpPr>
        <dsp:cNvPr id="0" name=""/>
        <dsp:cNvSpPr/>
      </dsp:nvSpPr>
      <dsp:spPr>
        <a:xfrm>
          <a:off x="2704487" y="2359643"/>
          <a:ext cx="205227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800" kern="1200" dirty="0"/>
            <a:t>B: The Hand</a:t>
          </a:r>
          <a:endParaRPr lang="en-US" sz="2800" kern="1200" dirty="0"/>
        </a:p>
      </dsp:txBody>
      <dsp:txXfrm>
        <a:off x="2704487" y="2359643"/>
        <a:ext cx="2052270" cy="720000"/>
      </dsp:txXfrm>
    </dsp:sp>
    <dsp:sp modelId="{432F77B6-6ECD-4BBA-807F-27CED7806E8F}">
      <dsp:nvSpPr>
        <dsp:cNvPr id="0" name=""/>
        <dsp:cNvSpPr/>
      </dsp:nvSpPr>
      <dsp:spPr>
        <a:xfrm>
          <a:off x="5516097" y="717826"/>
          <a:ext cx="1251885" cy="125188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A4B048-7981-4528-A41F-AED5C3445681}">
      <dsp:nvSpPr>
        <dsp:cNvPr id="0" name=""/>
        <dsp:cNvSpPr/>
      </dsp:nvSpPr>
      <dsp:spPr>
        <a:xfrm>
          <a:off x="5782893" y="984621"/>
          <a:ext cx="718294" cy="71829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9CF329-16CD-4642-94B1-D2B7DE46449E}">
      <dsp:nvSpPr>
        <dsp:cNvPr id="0" name=""/>
        <dsp:cNvSpPr/>
      </dsp:nvSpPr>
      <dsp:spPr>
        <a:xfrm>
          <a:off x="5115905" y="2359643"/>
          <a:ext cx="205227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800" kern="1200" dirty="0"/>
            <a:t>C: The Foot</a:t>
          </a:r>
          <a:endParaRPr lang="en-US" sz="2800" kern="1200" dirty="0"/>
        </a:p>
      </dsp:txBody>
      <dsp:txXfrm>
        <a:off x="5115905" y="2359643"/>
        <a:ext cx="2052270" cy="720000"/>
      </dsp:txXfrm>
    </dsp:sp>
    <dsp:sp modelId="{CAA8F5F4-E54B-46F7-86FF-4827EEEC1503}">
      <dsp:nvSpPr>
        <dsp:cNvPr id="0" name=""/>
        <dsp:cNvSpPr/>
      </dsp:nvSpPr>
      <dsp:spPr>
        <a:xfrm>
          <a:off x="7927516" y="717826"/>
          <a:ext cx="1251885" cy="125188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025237-C8B3-484D-A56B-DB3DCC4CBDC9}">
      <dsp:nvSpPr>
        <dsp:cNvPr id="0" name=""/>
        <dsp:cNvSpPr/>
      </dsp:nvSpPr>
      <dsp:spPr>
        <a:xfrm>
          <a:off x="8194311" y="984621"/>
          <a:ext cx="718294" cy="71829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2034A3-0A7D-4D8B-91AC-521CEC9C4BBB}">
      <dsp:nvSpPr>
        <dsp:cNvPr id="0" name=""/>
        <dsp:cNvSpPr/>
      </dsp:nvSpPr>
      <dsp:spPr>
        <a:xfrm>
          <a:off x="7527323" y="2359643"/>
          <a:ext cx="205227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800" kern="1200" dirty="0"/>
            <a:t>D: The Leg</a:t>
          </a:r>
          <a:endParaRPr lang="en-US" sz="2800" kern="1200" dirty="0"/>
        </a:p>
      </dsp:txBody>
      <dsp:txXfrm>
        <a:off x="7527323" y="2359643"/>
        <a:ext cx="205227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81FF95-DCED-4F03-87B3-F7C75B4651A9}">
      <dsp:nvSpPr>
        <dsp:cNvPr id="0" name=""/>
        <dsp:cNvSpPr/>
      </dsp:nvSpPr>
      <dsp:spPr>
        <a:xfrm>
          <a:off x="397837" y="572909"/>
          <a:ext cx="1098000" cy="1098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51BD87-F4CF-44BB-9E75-F9A58985C45F}">
      <dsp:nvSpPr>
        <dsp:cNvPr id="0" name=""/>
        <dsp:cNvSpPr/>
      </dsp:nvSpPr>
      <dsp:spPr>
        <a:xfrm>
          <a:off x="631837" y="806910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8DE868-2789-4105-816B-E041ED274B22}">
      <dsp:nvSpPr>
        <dsp:cNvPr id="0" name=""/>
        <dsp:cNvSpPr/>
      </dsp:nvSpPr>
      <dsp:spPr>
        <a:xfrm>
          <a:off x="46837" y="201291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400" kern="1200" dirty="0"/>
            <a:t>Blue Whale</a:t>
          </a:r>
          <a:endParaRPr lang="en-US" sz="2400" kern="1200" dirty="0"/>
        </a:p>
      </dsp:txBody>
      <dsp:txXfrm>
        <a:off x="46837" y="2012910"/>
        <a:ext cx="1800000" cy="720000"/>
      </dsp:txXfrm>
    </dsp:sp>
    <dsp:sp modelId="{58D63B36-422E-4CEB-B966-F24EE006FF50}">
      <dsp:nvSpPr>
        <dsp:cNvPr id="0" name=""/>
        <dsp:cNvSpPr/>
      </dsp:nvSpPr>
      <dsp:spPr>
        <a:xfrm>
          <a:off x="2512837" y="572909"/>
          <a:ext cx="1098000" cy="1098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BB88FB-227A-440E-BEA2-7DBF8B5D4D81}">
      <dsp:nvSpPr>
        <dsp:cNvPr id="0" name=""/>
        <dsp:cNvSpPr/>
      </dsp:nvSpPr>
      <dsp:spPr>
        <a:xfrm>
          <a:off x="2746837" y="806910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6AEE0F-AD5D-4187-9FEB-FA7180F92488}">
      <dsp:nvSpPr>
        <dsp:cNvPr id="0" name=""/>
        <dsp:cNvSpPr/>
      </dsp:nvSpPr>
      <dsp:spPr>
        <a:xfrm>
          <a:off x="2161837" y="201291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400" kern="1200" dirty="0"/>
            <a:t>Herbivore</a:t>
          </a:r>
          <a:endParaRPr lang="en-US" sz="2400" kern="1200" dirty="0"/>
        </a:p>
      </dsp:txBody>
      <dsp:txXfrm>
        <a:off x="2161837" y="2012910"/>
        <a:ext cx="1800000" cy="720000"/>
      </dsp:txXfrm>
    </dsp:sp>
    <dsp:sp modelId="{63F81DB6-F159-4280-A5AE-0545CF41BF5E}">
      <dsp:nvSpPr>
        <dsp:cNvPr id="0" name=""/>
        <dsp:cNvSpPr/>
      </dsp:nvSpPr>
      <dsp:spPr>
        <a:xfrm>
          <a:off x="4627837" y="572909"/>
          <a:ext cx="1098000" cy="10980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7A5884-AD93-443B-B2EA-37EB3E37E889}">
      <dsp:nvSpPr>
        <dsp:cNvPr id="0" name=""/>
        <dsp:cNvSpPr/>
      </dsp:nvSpPr>
      <dsp:spPr>
        <a:xfrm>
          <a:off x="4861837" y="806910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02760C-077B-4C2C-BAAD-7F77D22771B8}">
      <dsp:nvSpPr>
        <dsp:cNvPr id="0" name=""/>
        <dsp:cNvSpPr/>
      </dsp:nvSpPr>
      <dsp:spPr>
        <a:xfrm>
          <a:off x="4276837" y="201291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400" kern="1200" dirty="0"/>
            <a:t>8</a:t>
          </a:r>
          <a:endParaRPr lang="en-US" sz="2400" kern="1200" dirty="0"/>
        </a:p>
      </dsp:txBody>
      <dsp:txXfrm>
        <a:off x="4276837" y="2012910"/>
        <a:ext cx="1800000" cy="720000"/>
      </dsp:txXfrm>
    </dsp:sp>
    <dsp:sp modelId="{6BED6742-7640-40B4-BCA8-124EBB87ACF3}">
      <dsp:nvSpPr>
        <dsp:cNvPr id="0" name=""/>
        <dsp:cNvSpPr/>
      </dsp:nvSpPr>
      <dsp:spPr>
        <a:xfrm>
          <a:off x="6742837" y="572909"/>
          <a:ext cx="1098000" cy="10980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0BE028-5642-478B-BA06-63DC446ADFC2}">
      <dsp:nvSpPr>
        <dsp:cNvPr id="0" name=""/>
        <dsp:cNvSpPr/>
      </dsp:nvSpPr>
      <dsp:spPr>
        <a:xfrm>
          <a:off x="6976837" y="806910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19F927-1BEB-46D7-9B4A-7E50684F444F}">
      <dsp:nvSpPr>
        <dsp:cNvPr id="0" name=""/>
        <dsp:cNvSpPr/>
      </dsp:nvSpPr>
      <dsp:spPr>
        <a:xfrm>
          <a:off x="6391837" y="201291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400" kern="1200" dirty="0"/>
            <a:t>Calf</a:t>
          </a:r>
          <a:endParaRPr lang="en-US" sz="2400" kern="1200" dirty="0"/>
        </a:p>
      </dsp:txBody>
      <dsp:txXfrm>
        <a:off x="6391837" y="2012910"/>
        <a:ext cx="1800000" cy="720000"/>
      </dsp:txXfrm>
    </dsp:sp>
    <dsp:sp modelId="{B16FC3A7-969F-4D47-8691-D7D76C99910C}">
      <dsp:nvSpPr>
        <dsp:cNvPr id="0" name=""/>
        <dsp:cNvSpPr/>
      </dsp:nvSpPr>
      <dsp:spPr>
        <a:xfrm>
          <a:off x="8857837" y="572909"/>
          <a:ext cx="1098000" cy="109800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AC3233-538C-46E4-9088-4F072F474E82}">
      <dsp:nvSpPr>
        <dsp:cNvPr id="0" name=""/>
        <dsp:cNvSpPr/>
      </dsp:nvSpPr>
      <dsp:spPr>
        <a:xfrm>
          <a:off x="9091837" y="806910"/>
          <a:ext cx="630000" cy="63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86D193-503C-4C49-ADE4-81410F0DAD6F}">
      <dsp:nvSpPr>
        <dsp:cNvPr id="0" name=""/>
        <dsp:cNvSpPr/>
      </dsp:nvSpPr>
      <dsp:spPr>
        <a:xfrm>
          <a:off x="8506837" y="201291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400" kern="1200" dirty="0"/>
            <a:t>True</a:t>
          </a:r>
          <a:endParaRPr lang="en-US" sz="2400" kern="1200" dirty="0"/>
        </a:p>
      </dsp:txBody>
      <dsp:txXfrm>
        <a:off x="8506837" y="2012910"/>
        <a:ext cx="180000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E5179D-CE67-46A9-9F0B-EAF39F3A9FAE}">
      <dsp:nvSpPr>
        <dsp:cNvPr id="0" name=""/>
        <dsp:cNvSpPr/>
      </dsp:nvSpPr>
      <dsp:spPr>
        <a:xfrm>
          <a:off x="3172" y="930564"/>
          <a:ext cx="2265068" cy="14383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01E31F-F01B-4548-B677-112D64BB86C8}">
      <dsp:nvSpPr>
        <dsp:cNvPr id="0" name=""/>
        <dsp:cNvSpPr/>
      </dsp:nvSpPr>
      <dsp:spPr>
        <a:xfrm>
          <a:off x="254846" y="1169654"/>
          <a:ext cx="2265068" cy="14383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A: Mrs Greens office?</a:t>
          </a:r>
          <a:endParaRPr lang="en-US" sz="2700" kern="1200" dirty="0"/>
        </a:p>
      </dsp:txBody>
      <dsp:txXfrm>
        <a:off x="296973" y="1211781"/>
        <a:ext cx="2180814" cy="1354064"/>
      </dsp:txXfrm>
    </dsp:sp>
    <dsp:sp modelId="{1EE3AE43-6073-4647-865A-D68981F282C0}">
      <dsp:nvSpPr>
        <dsp:cNvPr id="0" name=""/>
        <dsp:cNvSpPr/>
      </dsp:nvSpPr>
      <dsp:spPr>
        <a:xfrm>
          <a:off x="2771588" y="930564"/>
          <a:ext cx="2265068" cy="14383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76417B-16CC-44D0-9C25-0E75B86251DF}">
      <dsp:nvSpPr>
        <dsp:cNvPr id="0" name=""/>
        <dsp:cNvSpPr/>
      </dsp:nvSpPr>
      <dsp:spPr>
        <a:xfrm>
          <a:off x="3023263" y="1169654"/>
          <a:ext cx="2265068" cy="14383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B: Antarctica</a:t>
          </a:r>
          <a:endParaRPr lang="en-US" sz="2700" kern="1200" dirty="0"/>
        </a:p>
      </dsp:txBody>
      <dsp:txXfrm>
        <a:off x="3065390" y="1211781"/>
        <a:ext cx="2180814" cy="1354064"/>
      </dsp:txXfrm>
    </dsp:sp>
    <dsp:sp modelId="{2B92757F-3E44-47E0-99D9-2B307041CDC3}">
      <dsp:nvSpPr>
        <dsp:cNvPr id="0" name=""/>
        <dsp:cNvSpPr/>
      </dsp:nvSpPr>
      <dsp:spPr>
        <a:xfrm>
          <a:off x="5540005" y="930564"/>
          <a:ext cx="2265068" cy="14383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A30C9A-AD66-41A9-A475-1BA73AEEF3E4}">
      <dsp:nvSpPr>
        <dsp:cNvPr id="0" name=""/>
        <dsp:cNvSpPr/>
      </dsp:nvSpPr>
      <dsp:spPr>
        <a:xfrm>
          <a:off x="5791679" y="1169654"/>
          <a:ext cx="2265068" cy="14383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C: Iceland</a:t>
          </a:r>
          <a:endParaRPr lang="en-US" sz="2700" kern="1200" dirty="0"/>
        </a:p>
      </dsp:txBody>
      <dsp:txXfrm>
        <a:off x="5833806" y="1211781"/>
        <a:ext cx="2180814" cy="1354064"/>
      </dsp:txXfrm>
    </dsp:sp>
    <dsp:sp modelId="{8C751629-BFDE-46D3-A855-E04011B6E263}">
      <dsp:nvSpPr>
        <dsp:cNvPr id="0" name=""/>
        <dsp:cNvSpPr/>
      </dsp:nvSpPr>
      <dsp:spPr>
        <a:xfrm>
          <a:off x="8308422" y="930564"/>
          <a:ext cx="2265068" cy="14383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116802-CC71-48E7-BDC2-EC1ECA0A445E}">
      <dsp:nvSpPr>
        <dsp:cNvPr id="0" name=""/>
        <dsp:cNvSpPr/>
      </dsp:nvSpPr>
      <dsp:spPr>
        <a:xfrm>
          <a:off x="8560096" y="1169654"/>
          <a:ext cx="2265068" cy="14383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D: UK</a:t>
          </a:r>
          <a:endParaRPr lang="en-US" sz="2700" kern="1200" dirty="0"/>
        </a:p>
      </dsp:txBody>
      <dsp:txXfrm>
        <a:off x="8602223" y="1211781"/>
        <a:ext cx="2180814" cy="13540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109B22-34F6-475E-B148-EA378A55D4AE}">
      <dsp:nvSpPr>
        <dsp:cNvPr id="0" name=""/>
        <dsp:cNvSpPr/>
      </dsp:nvSpPr>
      <dsp:spPr>
        <a:xfrm>
          <a:off x="269955" y="3019"/>
          <a:ext cx="2916484" cy="174989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500" kern="1200" dirty="0"/>
            <a:t>1: London</a:t>
          </a:r>
          <a:endParaRPr lang="en-US" sz="4500" kern="1200" dirty="0"/>
        </a:p>
      </dsp:txBody>
      <dsp:txXfrm>
        <a:off x="269955" y="3019"/>
        <a:ext cx="2916484" cy="1749890"/>
      </dsp:txXfrm>
    </dsp:sp>
    <dsp:sp modelId="{4419A33B-EEB2-4C0A-B1F8-E6063F42F6D3}">
      <dsp:nvSpPr>
        <dsp:cNvPr id="0" name=""/>
        <dsp:cNvSpPr/>
      </dsp:nvSpPr>
      <dsp:spPr>
        <a:xfrm>
          <a:off x="3478089" y="3019"/>
          <a:ext cx="2916484" cy="174989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500" kern="1200" dirty="0"/>
            <a:t>2: The Wrekin</a:t>
          </a:r>
          <a:endParaRPr lang="en-US" sz="4500" kern="1200" dirty="0"/>
        </a:p>
      </dsp:txBody>
      <dsp:txXfrm>
        <a:off x="3478089" y="3019"/>
        <a:ext cx="2916484" cy="1749890"/>
      </dsp:txXfrm>
    </dsp:sp>
    <dsp:sp modelId="{79F87CE6-894A-4992-9A48-0E9A4990B701}">
      <dsp:nvSpPr>
        <dsp:cNvPr id="0" name=""/>
        <dsp:cNvSpPr/>
      </dsp:nvSpPr>
      <dsp:spPr>
        <a:xfrm>
          <a:off x="6686222" y="3019"/>
          <a:ext cx="2916484" cy="174989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500" kern="1200" dirty="0"/>
            <a:t>3: True</a:t>
          </a:r>
          <a:endParaRPr lang="en-US" sz="4500" kern="1200" dirty="0"/>
        </a:p>
      </dsp:txBody>
      <dsp:txXfrm>
        <a:off x="6686222" y="3019"/>
        <a:ext cx="2916484" cy="1749890"/>
      </dsp:txXfrm>
    </dsp:sp>
    <dsp:sp modelId="{E6D46401-6E49-434B-AD1B-4CB0ADE59DA2}">
      <dsp:nvSpPr>
        <dsp:cNvPr id="0" name=""/>
        <dsp:cNvSpPr/>
      </dsp:nvSpPr>
      <dsp:spPr>
        <a:xfrm>
          <a:off x="1874022" y="2044559"/>
          <a:ext cx="2916484" cy="174989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500" kern="1200" dirty="0"/>
            <a:t>4: USA / America</a:t>
          </a:r>
          <a:endParaRPr lang="en-US" sz="4500" kern="1200" dirty="0"/>
        </a:p>
      </dsp:txBody>
      <dsp:txXfrm>
        <a:off x="1874022" y="2044559"/>
        <a:ext cx="2916484" cy="1749890"/>
      </dsp:txXfrm>
    </dsp:sp>
    <dsp:sp modelId="{B2081814-1BD4-4C8B-8CEF-A6953B3A52A6}">
      <dsp:nvSpPr>
        <dsp:cNvPr id="0" name=""/>
        <dsp:cNvSpPr/>
      </dsp:nvSpPr>
      <dsp:spPr>
        <a:xfrm>
          <a:off x="5082155" y="2044559"/>
          <a:ext cx="2916484" cy="174989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500" kern="1200" dirty="0"/>
            <a:t>5: Antarctica</a:t>
          </a:r>
          <a:endParaRPr lang="en-US" sz="4500" kern="1200" dirty="0"/>
        </a:p>
      </dsp:txBody>
      <dsp:txXfrm>
        <a:off x="5082155" y="2044559"/>
        <a:ext cx="2916484" cy="17498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A6909C-6F60-4203-9717-837F2B04CF40}">
      <dsp:nvSpPr>
        <dsp:cNvPr id="0" name=""/>
        <dsp:cNvSpPr/>
      </dsp:nvSpPr>
      <dsp:spPr>
        <a:xfrm>
          <a:off x="0" y="37763"/>
          <a:ext cx="6451943" cy="10073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200" kern="1200" dirty="0"/>
            <a:t>A: Roald Dahl</a:t>
          </a:r>
          <a:endParaRPr lang="en-US" sz="4200" kern="1200" dirty="0"/>
        </a:p>
      </dsp:txBody>
      <dsp:txXfrm>
        <a:off x="49176" y="86939"/>
        <a:ext cx="6353591" cy="909018"/>
      </dsp:txXfrm>
    </dsp:sp>
    <dsp:sp modelId="{C147A669-68DD-4B64-83AE-EAA9DD705F19}">
      <dsp:nvSpPr>
        <dsp:cNvPr id="0" name=""/>
        <dsp:cNvSpPr/>
      </dsp:nvSpPr>
      <dsp:spPr>
        <a:xfrm>
          <a:off x="0" y="1166093"/>
          <a:ext cx="6451943" cy="1007370"/>
        </a:xfrm>
        <a:prstGeom prst="roundRect">
          <a:avLst/>
        </a:prstGeom>
        <a:solidFill>
          <a:schemeClr val="accent2">
            <a:hueOff val="459506"/>
            <a:satOff val="8602"/>
            <a:lumOff val="-52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200" kern="1200" dirty="0"/>
            <a:t>B: JK Rowling</a:t>
          </a:r>
          <a:endParaRPr lang="en-US" sz="4200" kern="1200" dirty="0"/>
        </a:p>
      </dsp:txBody>
      <dsp:txXfrm>
        <a:off x="49176" y="1215269"/>
        <a:ext cx="6353591" cy="909018"/>
      </dsp:txXfrm>
    </dsp:sp>
    <dsp:sp modelId="{1CD732F4-9293-4DA3-9323-90DB545F98ED}">
      <dsp:nvSpPr>
        <dsp:cNvPr id="0" name=""/>
        <dsp:cNvSpPr/>
      </dsp:nvSpPr>
      <dsp:spPr>
        <a:xfrm>
          <a:off x="0" y="2294423"/>
          <a:ext cx="6451943" cy="1007370"/>
        </a:xfrm>
        <a:prstGeom prst="roundRect">
          <a:avLst/>
        </a:prstGeom>
        <a:solidFill>
          <a:schemeClr val="accent2">
            <a:hueOff val="919011"/>
            <a:satOff val="17205"/>
            <a:lumOff val="-104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200" kern="1200" dirty="0"/>
            <a:t>C: David Walliams</a:t>
          </a:r>
          <a:endParaRPr lang="en-US" sz="4200" kern="1200" dirty="0"/>
        </a:p>
      </dsp:txBody>
      <dsp:txXfrm>
        <a:off x="49176" y="2343599"/>
        <a:ext cx="6353591" cy="909018"/>
      </dsp:txXfrm>
    </dsp:sp>
    <dsp:sp modelId="{AACFC08A-328A-43C0-A9DC-95BB3EF6EFF8}">
      <dsp:nvSpPr>
        <dsp:cNvPr id="0" name=""/>
        <dsp:cNvSpPr/>
      </dsp:nvSpPr>
      <dsp:spPr>
        <a:xfrm>
          <a:off x="0" y="3422753"/>
          <a:ext cx="6451943" cy="1007370"/>
        </a:xfrm>
        <a:prstGeom prst="roundRect">
          <a:avLst/>
        </a:prstGeom>
        <a:solidFill>
          <a:schemeClr val="accent2">
            <a:hueOff val="1378517"/>
            <a:satOff val="25807"/>
            <a:lumOff val="-156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200" kern="1200" dirty="0"/>
            <a:t>D: Enid Blyton</a:t>
          </a:r>
          <a:endParaRPr lang="en-US" sz="4200" kern="1200" dirty="0"/>
        </a:p>
      </dsp:txBody>
      <dsp:txXfrm>
        <a:off x="49176" y="3471929"/>
        <a:ext cx="6353591" cy="90901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70C4F7-AA02-471B-95FC-156109F89BB6}">
      <dsp:nvSpPr>
        <dsp:cNvPr id="0" name=""/>
        <dsp:cNvSpPr/>
      </dsp:nvSpPr>
      <dsp:spPr>
        <a:xfrm>
          <a:off x="0" y="0"/>
          <a:ext cx="645194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A4D33D-0815-4FE3-828C-C4B31B39A5B0}">
      <dsp:nvSpPr>
        <dsp:cNvPr id="0" name=""/>
        <dsp:cNvSpPr/>
      </dsp:nvSpPr>
      <dsp:spPr>
        <a:xfrm>
          <a:off x="0" y="0"/>
          <a:ext cx="6451943" cy="1116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300" kern="1200" dirty="0"/>
            <a:t>A: Harry Potter</a:t>
          </a:r>
          <a:endParaRPr lang="en-US" sz="4300" kern="1200" dirty="0"/>
        </a:p>
      </dsp:txBody>
      <dsp:txXfrm>
        <a:off x="0" y="0"/>
        <a:ext cx="6451943" cy="1116971"/>
      </dsp:txXfrm>
    </dsp:sp>
    <dsp:sp modelId="{E4061909-BBD3-4B1A-9973-60E7A67A8488}">
      <dsp:nvSpPr>
        <dsp:cNvPr id="0" name=""/>
        <dsp:cNvSpPr/>
      </dsp:nvSpPr>
      <dsp:spPr>
        <a:xfrm>
          <a:off x="0" y="1116971"/>
          <a:ext cx="645194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3338F7-0D2A-42D6-A14F-93FF3D3D8D22}">
      <dsp:nvSpPr>
        <dsp:cNvPr id="0" name=""/>
        <dsp:cNvSpPr/>
      </dsp:nvSpPr>
      <dsp:spPr>
        <a:xfrm>
          <a:off x="0" y="1116971"/>
          <a:ext cx="6451943" cy="1116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300" kern="1200" dirty="0"/>
            <a:t>B: The Chronicles of Narnia</a:t>
          </a:r>
          <a:endParaRPr lang="en-US" sz="4300" kern="1200" dirty="0"/>
        </a:p>
      </dsp:txBody>
      <dsp:txXfrm>
        <a:off x="0" y="1116971"/>
        <a:ext cx="6451943" cy="1116971"/>
      </dsp:txXfrm>
    </dsp:sp>
    <dsp:sp modelId="{10C6A02B-F280-4349-B0BE-46802E387A2B}">
      <dsp:nvSpPr>
        <dsp:cNvPr id="0" name=""/>
        <dsp:cNvSpPr/>
      </dsp:nvSpPr>
      <dsp:spPr>
        <a:xfrm>
          <a:off x="0" y="2233943"/>
          <a:ext cx="645194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96563D-9222-46E2-9B16-3AA0794167D2}">
      <dsp:nvSpPr>
        <dsp:cNvPr id="0" name=""/>
        <dsp:cNvSpPr/>
      </dsp:nvSpPr>
      <dsp:spPr>
        <a:xfrm>
          <a:off x="0" y="2233943"/>
          <a:ext cx="6451943" cy="1116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300" kern="1200" dirty="0"/>
            <a:t>C: The Lord of the Rings</a:t>
          </a:r>
          <a:endParaRPr lang="en-US" sz="4300" kern="1200" dirty="0"/>
        </a:p>
      </dsp:txBody>
      <dsp:txXfrm>
        <a:off x="0" y="2233943"/>
        <a:ext cx="6451943" cy="1116971"/>
      </dsp:txXfrm>
    </dsp:sp>
    <dsp:sp modelId="{E1E9914C-8799-43E1-BD5F-695D30B76677}">
      <dsp:nvSpPr>
        <dsp:cNvPr id="0" name=""/>
        <dsp:cNvSpPr/>
      </dsp:nvSpPr>
      <dsp:spPr>
        <a:xfrm>
          <a:off x="0" y="3350915"/>
          <a:ext cx="645194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42875-8F53-46BC-9731-52DCE2D4615A}">
      <dsp:nvSpPr>
        <dsp:cNvPr id="0" name=""/>
        <dsp:cNvSpPr/>
      </dsp:nvSpPr>
      <dsp:spPr>
        <a:xfrm>
          <a:off x="0" y="3350915"/>
          <a:ext cx="6451943" cy="1116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300" kern="1200" dirty="0"/>
            <a:t>D: Percy Jackson</a:t>
          </a:r>
          <a:endParaRPr lang="en-US" sz="4300" kern="1200" dirty="0"/>
        </a:p>
      </dsp:txBody>
      <dsp:txXfrm>
        <a:off x="0" y="3350915"/>
        <a:ext cx="6451943" cy="111697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22311B-895E-4574-89DA-D8F140E86067}">
      <dsp:nvSpPr>
        <dsp:cNvPr id="0" name=""/>
        <dsp:cNvSpPr/>
      </dsp:nvSpPr>
      <dsp:spPr>
        <a:xfrm>
          <a:off x="0" y="545"/>
          <a:ext cx="645194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199AA9-BBF3-4170-84C0-A5DB32752CB4}">
      <dsp:nvSpPr>
        <dsp:cNvPr id="0" name=""/>
        <dsp:cNvSpPr/>
      </dsp:nvSpPr>
      <dsp:spPr>
        <a:xfrm>
          <a:off x="0" y="545"/>
          <a:ext cx="6451943" cy="893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1: JK Rowling</a:t>
          </a:r>
          <a:endParaRPr lang="en-US" sz="2500" kern="1200" dirty="0"/>
        </a:p>
      </dsp:txBody>
      <dsp:txXfrm>
        <a:off x="0" y="545"/>
        <a:ext cx="6451943" cy="893359"/>
      </dsp:txXfrm>
    </dsp:sp>
    <dsp:sp modelId="{064EA43F-73BD-4FAB-BE62-77FDC3692959}">
      <dsp:nvSpPr>
        <dsp:cNvPr id="0" name=""/>
        <dsp:cNvSpPr/>
      </dsp:nvSpPr>
      <dsp:spPr>
        <a:xfrm>
          <a:off x="0" y="893904"/>
          <a:ext cx="6451943" cy="0"/>
        </a:xfrm>
        <a:prstGeom prst="line">
          <a:avLst/>
        </a:prstGeom>
        <a:solidFill>
          <a:schemeClr val="accent2">
            <a:hueOff val="344629"/>
            <a:satOff val="6452"/>
            <a:lumOff val="-392"/>
            <a:alphaOff val="0"/>
          </a:schemeClr>
        </a:solidFill>
        <a:ln w="19050" cap="flat" cmpd="sng" algn="ctr">
          <a:solidFill>
            <a:schemeClr val="accent2">
              <a:hueOff val="344629"/>
              <a:satOff val="6452"/>
              <a:lumOff val="-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DC135A-C7A1-4EB7-B393-C1F17711CF3A}">
      <dsp:nvSpPr>
        <dsp:cNvPr id="0" name=""/>
        <dsp:cNvSpPr/>
      </dsp:nvSpPr>
      <dsp:spPr>
        <a:xfrm>
          <a:off x="0" y="893904"/>
          <a:ext cx="6451943" cy="893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2: The BFG</a:t>
          </a:r>
          <a:endParaRPr lang="en-US" sz="2500" kern="1200" dirty="0"/>
        </a:p>
      </dsp:txBody>
      <dsp:txXfrm>
        <a:off x="0" y="893904"/>
        <a:ext cx="6451943" cy="893359"/>
      </dsp:txXfrm>
    </dsp:sp>
    <dsp:sp modelId="{EC2CD9FA-9B1D-4889-89A8-4E91B1BD37E8}">
      <dsp:nvSpPr>
        <dsp:cNvPr id="0" name=""/>
        <dsp:cNvSpPr/>
      </dsp:nvSpPr>
      <dsp:spPr>
        <a:xfrm>
          <a:off x="0" y="1787263"/>
          <a:ext cx="6451943" cy="0"/>
        </a:xfrm>
        <a:prstGeom prst="line">
          <a:avLst/>
        </a:prstGeom>
        <a:solidFill>
          <a:schemeClr val="accent2">
            <a:hueOff val="689259"/>
            <a:satOff val="12903"/>
            <a:lumOff val="-784"/>
            <a:alphaOff val="0"/>
          </a:schemeClr>
        </a:solidFill>
        <a:ln w="19050" cap="flat" cmpd="sng" algn="ctr">
          <a:solidFill>
            <a:schemeClr val="accent2">
              <a:hueOff val="689259"/>
              <a:satOff val="12903"/>
              <a:lumOff val="-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4D33CC-BAF8-4F51-B4D3-E27882F7E264}">
      <dsp:nvSpPr>
        <dsp:cNvPr id="0" name=""/>
        <dsp:cNvSpPr/>
      </dsp:nvSpPr>
      <dsp:spPr>
        <a:xfrm>
          <a:off x="0" y="1787263"/>
          <a:ext cx="6451943" cy="893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3: The Lord of the Rings</a:t>
          </a:r>
          <a:endParaRPr lang="en-US" sz="2500" kern="1200" dirty="0"/>
        </a:p>
      </dsp:txBody>
      <dsp:txXfrm>
        <a:off x="0" y="1787263"/>
        <a:ext cx="6451943" cy="893359"/>
      </dsp:txXfrm>
    </dsp:sp>
    <dsp:sp modelId="{27C50250-23FE-4BD7-8B1B-41F3EF520F74}">
      <dsp:nvSpPr>
        <dsp:cNvPr id="0" name=""/>
        <dsp:cNvSpPr/>
      </dsp:nvSpPr>
      <dsp:spPr>
        <a:xfrm>
          <a:off x="0" y="2680623"/>
          <a:ext cx="6451943" cy="0"/>
        </a:xfrm>
        <a:prstGeom prst="line">
          <a:avLst/>
        </a:prstGeom>
        <a:solidFill>
          <a:schemeClr val="accent2">
            <a:hueOff val="1033888"/>
            <a:satOff val="19355"/>
            <a:lumOff val="-1177"/>
            <a:alphaOff val="0"/>
          </a:schemeClr>
        </a:solidFill>
        <a:ln w="19050" cap="flat" cmpd="sng" algn="ctr">
          <a:solidFill>
            <a:schemeClr val="accent2">
              <a:hueOff val="1033888"/>
              <a:satOff val="19355"/>
              <a:lumOff val="-1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16BA40-84ED-4E58-AC7B-5CBEBED46B8E}">
      <dsp:nvSpPr>
        <dsp:cNvPr id="0" name=""/>
        <dsp:cNvSpPr/>
      </dsp:nvSpPr>
      <dsp:spPr>
        <a:xfrm>
          <a:off x="0" y="2680623"/>
          <a:ext cx="6451943" cy="893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4: False Miss Honey is Matilda’s favourite teacher</a:t>
          </a:r>
          <a:endParaRPr lang="en-US" sz="2500" kern="1200" dirty="0"/>
        </a:p>
      </dsp:txBody>
      <dsp:txXfrm>
        <a:off x="0" y="2680623"/>
        <a:ext cx="6451943" cy="893359"/>
      </dsp:txXfrm>
    </dsp:sp>
    <dsp:sp modelId="{7DB37F41-FC3D-45D3-923F-22204E2E14EC}">
      <dsp:nvSpPr>
        <dsp:cNvPr id="0" name=""/>
        <dsp:cNvSpPr/>
      </dsp:nvSpPr>
      <dsp:spPr>
        <a:xfrm>
          <a:off x="0" y="3573982"/>
          <a:ext cx="6451943" cy="0"/>
        </a:xfrm>
        <a:prstGeom prst="line">
          <a:avLst/>
        </a:prstGeom>
        <a:solidFill>
          <a:schemeClr val="accent2">
            <a:hueOff val="1378517"/>
            <a:satOff val="25807"/>
            <a:lumOff val="-1569"/>
            <a:alphaOff val="0"/>
          </a:schemeClr>
        </a:solidFill>
        <a:ln w="19050" cap="flat" cmpd="sng" algn="ctr">
          <a:solidFill>
            <a:schemeClr val="accent2">
              <a:hueOff val="1378517"/>
              <a:satOff val="25807"/>
              <a:lumOff val="-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6C07B2-51AB-4ACC-8BD3-0FF4A416506E}">
      <dsp:nvSpPr>
        <dsp:cNvPr id="0" name=""/>
        <dsp:cNvSpPr/>
      </dsp:nvSpPr>
      <dsp:spPr>
        <a:xfrm>
          <a:off x="0" y="3573982"/>
          <a:ext cx="6451943" cy="893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5: Fing </a:t>
          </a:r>
          <a:endParaRPr lang="en-US" sz="2500" kern="1200" dirty="0"/>
        </a:p>
      </dsp:txBody>
      <dsp:txXfrm>
        <a:off x="0" y="3573982"/>
        <a:ext cx="6451943" cy="89335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BFD0F4-6C27-417B-B900-88C093EC96D5}">
      <dsp:nvSpPr>
        <dsp:cNvPr id="0" name=""/>
        <dsp:cNvSpPr/>
      </dsp:nvSpPr>
      <dsp:spPr>
        <a:xfrm>
          <a:off x="1723331" y="98734"/>
          <a:ext cx="2196000" cy="219600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CCA382-CD74-42FB-9FA4-C7FE795103BE}">
      <dsp:nvSpPr>
        <dsp:cNvPr id="0" name=""/>
        <dsp:cNvSpPr/>
      </dsp:nvSpPr>
      <dsp:spPr>
        <a:xfrm>
          <a:off x="2191331" y="566734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93FCB8-2949-4E8B-B5C8-77F361CA613C}">
      <dsp:nvSpPr>
        <dsp:cNvPr id="0" name=""/>
        <dsp:cNvSpPr/>
      </dsp:nvSpPr>
      <dsp:spPr>
        <a:xfrm>
          <a:off x="1021331" y="2978735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955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4400" kern="1200" dirty="0"/>
            <a:t>Round 4 </a:t>
          </a:r>
          <a:endParaRPr lang="en-US" sz="4400" kern="1200" dirty="0"/>
        </a:p>
      </dsp:txBody>
      <dsp:txXfrm>
        <a:off x="1021331" y="2978735"/>
        <a:ext cx="3600000" cy="720000"/>
      </dsp:txXfrm>
    </dsp:sp>
    <dsp:sp modelId="{51BB122D-95AB-479C-8EA8-D678FD926CCE}">
      <dsp:nvSpPr>
        <dsp:cNvPr id="0" name=""/>
        <dsp:cNvSpPr/>
      </dsp:nvSpPr>
      <dsp:spPr>
        <a:xfrm>
          <a:off x="5953331" y="98734"/>
          <a:ext cx="2196000" cy="219600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AA07DA-AE28-445F-B37C-599CE73D03A2}">
      <dsp:nvSpPr>
        <dsp:cNvPr id="0" name=""/>
        <dsp:cNvSpPr/>
      </dsp:nvSpPr>
      <dsp:spPr>
        <a:xfrm>
          <a:off x="6421331" y="566734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2A1F7D-074E-4EF5-830D-A722AACC6DC1}">
      <dsp:nvSpPr>
        <dsp:cNvPr id="0" name=""/>
        <dsp:cNvSpPr/>
      </dsp:nvSpPr>
      <dsp:spPr>
        <a:xfrm>
          <a:off x="5251331" y="2978735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955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4400" kern="1200" dirty="0"/>
            <a:t>Pictures</a:t>
          </a:r>
          <a:endParaRPr lang="en-US" sz="4400" kern="1200" dirty="0"/>
        </a:p>
      </dsp:txBody>
      <dsp:txXfrm>
        <a:off x="5251331" y="2978735"/>
        <a:ext cx="3600000" cy="7200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803DD4-71B1-40F6-89FC-5D8116DAB663}">
      <dsp:nvSpPr>
        <dsp:cNvPr id="0" name=""/>
        <dsp:cNvSpPr/>
      </dsp:nvSpPr>
      <dsp:spPr>
        <a:xfrm>
          <a:off x="0" y="0"/>
          <a:ext cx="645194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B491BE-1CDF-4D74-8BD1-4885AFF1A155}">
      <dsp:nvSpPr>
        <dsp:cNvPr id="0" name=""/>
        <dsp:cNvSpPr/>
      </dsp:nvSpPr>
      <dsp:spPr>
        <a:xfrm>
          <a:off x="0" y="0"/>
          <a:ext cx="6451943" cy="1116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100" kern="1200" dirty="0"/>
            <a:t>A: Olaf</a:t>
          </a:r>
          <a:endParaRPr lang="en-US" sz="5100" kern="1200" dirty="0"/>
        </a:p>
      </dsp:txBody>
      <dsp:txXfrm>
        <a:off x="0" y="0"/>
        <a:ext cx="6451943" cy="1116971"/>
      </dsp:txXfrm>
    </dsp:sp>
    <dsp:sp modelId="{40A086C4-B247-4C11-9A19-169E1F595356}">
      <dsp:nvSpPr>
        <dsp:cNvPr id="0" name=""/>
        <dsp:cNvSpPr/>
      </dsp:nvSpPr>
      <dsp:spPr>
        <a:xfrm>
          <a:off x="0" y="1116971"/>
          <a:ext cx="6451943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5A0914-71DD-434D-8F7D-F11248CFEFA3}">
      <dsp:nvSpPr>
        <dsp:cNvPr id="0" name=""/>
        <dsp:cNvSpPr/>
      </dsp:nvSpPr>
      <dsp:spPr>
        <a:xfrm>
          <a:off x="0" y="1116971"/>
          <a:ext cx="6451943" cy="1116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100" kern="1200" dirty="0"/>
            <a:t>B: Wall E</a:t>
          </a:r>
          <a:endParaRPr lang="en-US" sz="5100" kern="1200" dirty="0"/>
        </a:p>
      </dsp:txBody>
      <dsp:txXfrm>
        <a:off x="0" y="1116971"/>
        <a:ext cx="6451943" cy="1116971"/>
      </dsp:txXfrm>
    </dsp:sp>
    <dsp:sp modelId="{D164ED88-8B07-4A9E-B900-D86FB1F20978}">
      <dsp:nvSpPr>
        <dsp:cNvPr id="0" name=""/>
        <dsp:cNvSpPr/>
      </dsp:nvSpPr>
      <dsp:spPr>
        <a:xfrm>
          <a:off x="0" y="2233943"/>
          <a:ext cx="645194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8E2720-5940-4E0D-8F14-64D06777D542}">
      <dsp:nvSpPr>
        <dsp:cNvPr id="0" name=""/>
        <dsp:cNvSpPr/>
      </dsp:nvSpPr>
      <dsp:spPr>
        <a:xfrm>
          <a:off x="0" y="2233943"/>
          <a:ext cx="6451943" cy="1116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100" kern="1200" dirty="0"/>
            <a:t>C: The Ice Monster</a:t>
          </a:r>
          <a:endParaRPr lang="en-US" sz="5100" kern="1200" dirty="0"/>
        </a:p>
      </dsp:txBody>
      <dsp:txXfrm>
        <a:off x="0" y="2233943"/>
        <a:ext cx="6451943" cy="1116971"/>
      </dsp:txXfrm>
    </dsp:sp>
    <dsp:sp modelId="{61C55C7D-C7F5-4803-82AF-66CDD56D9880}">
      <dsp:nvSpPr>
        <dsp:cNvPr id="0" name=""/>
        <dsp:cNvSpPr/>
      </dsp:nvSpPr>
      <dsp:spPr>
        <a:xfrm>
          <a:off x="0" y="3350915"/>
          <a:ext cx="6451943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1CDBC3-57C7-4321-9502-DCE1D0D67524}">
      <dsp:nvSpPr>
        <dsp:cNvPr id="0" name=""/>
        <dsp:cNvSpPr/>
      </dsp:nvSpPr>
      <dsp:spPr>
        <a:xfrm>
          <a:off x="0" y="3350915"/>
          <a:ext cx="6451943" cy="1116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100" kern="1200" dirty="0"/>
            <a:t>D: The Snowman</a:t>
          </a:r>
          <a:endParaRPr lang="en-US" sz="5100" kern="1200" dirty="0"/>
        </a:p>
      </dsp:txBody>
      <dsp:txXfrm>
        <a:off x="0" y="3350915"/>
        <a:ext cx="6451943" cy="11169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A0C0817-A112-4847-8014-A94B7D2A4EA3}" type="datetime1">
              <a:rPr lang="en-US" smtClean="0"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6160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777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559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654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46AA-F36E-4540-911D-FFFC0A0EF24A}" type="datetime1">
              <a:rPr lang="en-US" smtClean="0"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4402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6/2/2020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818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6/2/2020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169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6/2/2020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646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6/2/2020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65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D12A6-918A-48BD-8CB9-CA713993B0EA}" type="datetime1">
              <a:rPr lang="en-US" smtClean="0"/>
              <a:t>6/2/2020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324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8CE86-875F-4587-BCF6-FA054AFC0D53}" type="datetime1">
              <a:rPr lang="en-US" smtClean="0"/>
              <a:pPr/>
              <a:t>6/2/2020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099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F6FA2B21-3FCD-4721-B95C-427943F61125}" type="datetime1">
              <a:rPr lang="en-US" smtClean="0"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426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sv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558FE041-D82B-4EE9-81F0-2DBF5F9FAF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44E4EE-4E32-481A-AD21-8B2BD565EA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9532" y="2091263"/>
            <a:ext cx="8652938" cy="2461504"/>
          </a:xfrm>
        </p:spPr>
        <p:txBody>
          <a:bodyPr>
            <a:normAutofit/>
          </a:bodyPr>
          <a:lstStyle/>
          <a:p>
            <a:r>
              <a:rPr lang="en-GB" dirty="0"/>
              <a:t>How Quiztastic are you?</a:t>
            </a:r>
          </a:p>
        </p:txBody>
      </p:sp>
    </p:spTree>
    <p:extLst>
      <p:ext uri="{BB962C8B-B14F-4D97-AF65-F5344CB8AC3E}">
        <p14:creationId xmlns:p14="http://schemas.microsoft.com/office/powerpoint/2010/main" val="32142433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9B13C-3444-4D0E-8896-622E9D54A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980" y="4206240"/>
            <a:ext cx="9966960" cy="1325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4600" b="1" cap="all" dirty="0"/>
              <a:t>1: What is the capital city of the UK?</a:t>
            </a:r>
          </a:p>
        </p:txBody>
      </p:sp>
      <p:pic>
        <p:nvPicPr>
          <p:cNvPr id="5" name="Content Placeholder 4" descr="Tower Bridge and Tower of London on gloomy day">
            <a:extLst>
              <a:ext uri="{FF2B5EF4-FFF2-40B4-BE49-F238E27FC236}">
                <a16:creationId xmlns:a16="http://schemas.microsoft.com/office/drawing/2014/main" id="{9CC5D3D0-E274-49B3-8530-C0FFCDE98A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424" y="741172"/>
            <a:ext cx="6693151" cy="327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247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:a16="http://schemas.microsoft.com/office/drawing/2014/main" id="{BC67B137-15B0-4AF6-94A8-AC00BA8D7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Rectangle 9">
            <a:extLst>
              <a:ext uri="{FF2B5EF4-FFF2-40B4-BE49-F238E27FC236}">
                <a16:creationId xmlns:a16="http://schemas.microsoft.com/office/drawing/2014/main" id="{5699F27B-22F2-45E1-BFB8-2B1FF14A9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1A5C6D-2649-490D-A931-85A4D5A27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6"/>
            <a:ext cx="3602736" cy="5269651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chemeClr val="tx2"/>
                </a:solidFill>
              </a:rPr>
              <a:t>2: From Newport we can see a large hill all the way over in Telford but what is it called?</a:t>
            </a:r>
          </a:p>
        </p:txBody>
      </p:sp>
      <p:cxnSp>
        <p:nvCxnSpPr>
          <p:cNvPr id="13" name="Straight Connector 11">
            <a:extLst>
              <a:ext uri="{FF2B5EF4-FFF2-40B4-BE49-F238E27FC236}">
                <a16:creationId xmlns:a16="http://schemas.microsoft.com/office/drawing/2014/main" id="{633ABDA7-FF8C-4E26-8C7D-47E0AE54E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265557"/>
            <a:ext cx="7031" cy="39319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4CC2393-B915-4027-99B1-30B4FEC16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5182" y="643466"/>
            <a:ext cx="6173333" cy="5269650"/>
          </a:xfrm>
        </p:spPr>
        <p:txBody>
          <a:bodyPr anchor="ctr">
            <a:normAutofit/>
          </a:bodyPr>
          <a:lstStyle/>
          <a:p>
            <a:r>
              <a:rPr lang="en-GB" sz="4800" dirty="0">
                <a:solidFill>
                  <a:schemeClr val="tx2"/>
                </a:solidFill>
              </a:rPr>
              <a:t>A: Ben Nevis</a:t>
            </a:r>
          </a:p>
          <a:p>
            <a:r>
              <a:rPr lang="en-GB" sz="4800" dirty="0">
                <a:solidFill>
                  <a:schemeClr val="tx2"/>
                </a:solidFill>
              </a:rPr>
              <a:t>B: The Wrekin</a:t>
            </a:r>
          </a:p>
          <a:p>
            <a:r>
              <a:rPr lang="en-GB" sz="4800" dirty="0">
                <a:solidFill>
                  <a:schemeClr val="tx2"/>
                </a:solidFill>
              </a:rPr>
              <a:t>C: Snowdon</a:t>
            </a:r>
          </a:p>
          <a:p>
            <a:r>
              <a:rPr lang="en-GB" sz="4800" dirty="0">
                <a:solidFill>
                  <a:schemeClr val="tx2"/>
                </a:solidFill>
              </a:rPr>
              <a:t>D: Moody’s Mound</a:t>
            </a:r>
          </a:p>
        </p:txBody>
      </p:sp>
    </p:spTree>
    <p:extLst>
      <p:ext uri="{BB962C8B-B14F-4D97-AF65-F5344CB8AC3E}">
        <p14:creationId xmlns:p14="http://schemas.microsoft.com/office/powerpoint/2010/main" val="3334109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79CBD3C9-4E66-426D-948E-7CF477810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DDB95FCF-AD96-482F-9FB8-CD95725E6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64EEEC00-AD80-4734-BEE6-04CBDEC83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Rectangle 140">
            <a:extLst>
              <a:ext uri="{FF2B5EF4-FFF2-40B4-BE49-F238E27FC236}">
                <a16:creationId xmlns:a16="http://schemas.microsoft.com/office/drawing/2014/main" id="{6C9CCC80-7A96-41CB-8626-BBA75D236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2DAD7A7A-010A-4015-B647-7A27BB535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5323114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AFFF20D-CE13-4E41-B4BC-04415E7B6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980" y="3895343"/>
            <a:ext cx="9966960" cy="197205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85000"/>
              </a:lnSpc>
            </a:pPr>
            <a:r>
              <a:rPr lang="en-US" sz="3200" b="1" cap="all" dirty="0"/>
              <a:t>3: True or False</a:t>
            </a:r>
            <a:br>
              <a:rPr lang="en-US" sz="3200" b="1" cap="all" dirty="0"/>
            </a:br>
            <a:br>
              <a:rPr lang="en-US" sz="3200" b="1" cap="all" dirty="0"/>
            </a:br>
            <a:r>
              <a:rPr lang="en-US" sz="3200" b="1" cap="all" dirty="0"/>
              <a:t>Mount Everest is the tallest mountain in the world?</a:t>
            </a:r>
          </a:p>
        </p:txBody>
      </p:sp>
      <p:pic>
        <p:nvPicPr>
          <p:cNvPr id="2050" name="Picture 2" descr="Plant life around Mount Everest is expanding | SciTech Europa">
            <a:extLst>
              <a:ext uri="{FF2B5EF4-FFF2-40B4-BE49-F238E27FC236}">
                <a16:creationId xmlns:a16="http://schemas.microsoft.com/office/drawing/2014/main" id="{FD08382A-782B-49E3-B388-8CF716381F7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80" r="1" b="12244"/>
          <a:stretch/>
        </p:blipFill>
        <p:spPr bwMode="auto">
          <a:xfrm>
            <a:off x="1869803" y="916380"/>
            <a:ext cx="8452394" cy="2718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423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09C0BCD-BEE9-423F-A51C-BCCD8E5EA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98D094-42B2-42BA-AA14-E8FBE073A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465D64B-59F4-4BDC-B833-A17EF1E04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63FE6F10-B3AD-4403-94CA-F51155286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64D6A39-A4F7-4B00-9F42-3BC67177D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944" y="246887"/>
            <a:ext cx="4397755" cy="6377939"/>
          </a:xfrm>
          <a:prstGeom prst="rect">
            <a:avLst/>
          </a:prstGeom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3553ADF-88A1-4645-B819-890CA3DF7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70284" y="4405863"/>
            <a:ext cx="2763075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B5D0D97D-7911-4A25-88E2-4D81FD4AB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1F0E2F-D434-4703-875D-75ECA4E28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1491" y="2067350"/>
            <a:ext cx="3113366" cy="362284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85000"/>
              </a:lnSpc>
            </a:pPr>
            <a:r>
              <a:rPr lang="en-US" b="1" cap="all" dirty="0">
                <a:solidFill>
                  <a:srgbClr val="FFFFFF"/>
                </a:solidFill>
              </a:rPr>
              <a:t>4: In which country would you find the Statue of Liberty?</a:t>
            </a:r>
          </a:p>
        </p:txBody>
      </p:sp>
      <p:pic>
        <p:nvPicPr>
          <p:cNvPr id="5" name="Content Placeholder 4" descr="The Statue of Liberty in Manhattan">
            <a:extLst>
              <a:ext uri="{FF2B5EF4-FFF2-40B4-BE49-F238E27FC236}">
                <a16:creationId xmlns:a16="http://schemas.microsoft.com/office/drawing/2014/main" id="{66C47EC1-C149-44A2-9419-3AD63ADDD3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98" b="-2"/>
          <a:stretch/>
        </p:blipFill>
        <p:spPr>
          <a:xfrm>
            <a:off x="872064" y="857675"/>
            <a:ext cx="6045576" cy="514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720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E487A7A-15F8-4EF6-BA1F-30C51E6EC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6EFDBF8-A3DC-4DA8-9F33-E9107E70EE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5332A3D-96DF-4962-8D36-3CA071EED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0909" y="4572001"/>
            <a:ext cx="11719791" cy="2052826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E6E932-AEFE-41AF-88C0-109960861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824984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en-GB" sz="4600" dirty="0">
                <a:solidFill>
                  <a:srgbClr val="FFFFFF"/>
                </a:solidFill>
              </a:rPr>
              <a:t>5: Which is the coldest place on Earth? 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B4351EE5-2CF0-4959-8A5E-785A4FF257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8024032"/>
              </p:ext>
            </p:extLst>
          </p:nvPr>
        </p:nvGraphicFramePr>
        <p:xfrm>
          <a:off x="709613" y="642938"/>
          <a:ext cx="10828337" cy="3538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6974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F457C-0DC1-4799-A793-179722D77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ANSWERS: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E047449D-0EF4-4D94-9660-5D4AA7457E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7167254"/>
              </p:ext>
            </p:extLst>
          </p:nvPr>
        </p:nvGraphicFramePr>
        <p:xfrm>
          <a:off x="1143000" y="2298530"/>
          <a:ext cx="9872663" cy="3797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8380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>
            <a:extLst>
              <a:ext uri="{FF2B5EF4-FFF2-40B4-BE49-F238E27FC236}">
                <a16:creationId xmlns:a16="http://schemas.microsoft.com/office/drawing/2014/main" id="{E9E09B16-4874-4AF2-86A9-1E174C200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35494F9B-D851-46F3-9164-479893CBE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75F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 descr="Books on a shelf">
            <a:extLst>
              <a:ext uri="{FF2B5EF4-FFF2-40B4-BE49-F238E27FC236}">
                <a16:creationId xmlns:a16="http://schemas.microsoft.com/office/drawing/2014/main" id="{80D06980-FE73-483D-A81C-9D4E4A5DA4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8" r="1" b="17730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ED3799A-1FC5-417A-8683-57447021F8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E6A9F1-066E-4B3B-9E1C-5AE47793B01B}"/>
              </a:ext>
            </a:extLst>
          </p:cNvPr>
          <p:cNvSpPr txBox="1"/>
          <p:nvPr/>
        </p:nvSpPr>
        <p:spPr>
          <a:xfrm>
            <a:off x="1319742" y="2695575"/>
            <a:ext cx="39719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Round 3: Books</a:t>
            </a:r>
          </a:p>
        </p:txBody>
      </p:sp>
    </p:spTree>
    <p:extLst>
      <p:ext uri="{BB962C8B-B14F-4D97-AF65-F5344CB8AC3E}">
        <p14:creationId xmlns:p14="http://schemas.microsoft.com/office/powerpoint/2010/main" val="3852882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078D7-16ED-4B77-9AD4-4764CB0BC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5" y="609599"/>
            <a:ext cx="3364378" cy="5606143"/>
          </a:xfrm>
        </p:spPr>
        <p:txBody>
          <a:bodyPr>
            <a:normAutofit/>
          </a:bodyPr>
          <a:lstStyle/>
          <a:p>
            <a:pPr algn="ctr"/>
            <a:r>
              <a:rPr lang="en-GB" sz="5400" dirty="0"/>
              <a:t>1: Who wrote the Harry Potter series of books?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4F14AA8-F982-4EB6-9580-B5CC033EEA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5827646"/>
              </p:ext>
            </p:extLst>
          </p:nvPr>
        </p:nvGraphicFramePr>
        <p:xfrm>
          <a:off x="4545013" y="1199858"/>
          <a:ext cx="6451943" cy="4467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47141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6CE20-72A7-4CC0-9B58-FF413E3F2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2: What is the name of this Character?</a:t>
            </a:r>
          </a:p>
        </p:txBody>
      </p:sp>
      <p:pic>
        <p:nvPicPr>
          <p:cNvPr id="3074" name="Picture 2" descr="Movie Review: Steven Spielberg's Disney Adaptation of Roald Dahl's ...">
            <a:extLst>
              <a:ext uri="{FF2B5EF4-FFF2-40B4-BE49-F238E27FC236}">
                <a16:creationId xmlns:a16="http://schemas.microsoft.com/office/drawing/2014/main" id="{1BA4F759-F515-4DFE-9BC9-F51B991B38E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331" y="2147887"/>
            <a:ext cx="68580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0520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FC413-E195-456D-8F44-8ED6E0612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5" y="609599"/>
            <a:ext cx="3364378" cy="5606143"/>
          </a:xfrm>
        </p:spPr>
        <p:txBody>
          <a:bodyPr>
            <a:normAutofit/>
          </a:bodyPr>
          <a:lstStyle/>
          <a:p>
            <a:r>
              <a:rPr lang="en-GB" sz="4800" dirty="0"/>
              <a:t>3: In what series of books would you find Frodo Baggins?</a:t>
            </a:r>
          </a:p>
        </p:txBody>
      </p:sp>
      <p:graphicFrame>
        <p:nvGraphicFramePr>
          <p:cNvPr id="24" name="Content Placeholder 2">
            <a:extLst>
              <a:ext uri="{FF2B5EF4-FFF2-40B4-BE49-F238E27FC236}">
                <a16:creationId xmlns:a16="http://schemas.microsoft.com/office/drawing/2014/main" id="{A7C1065E-0E03-40FD-A15E-578DEE0516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5956544"/>
              </p:ext>
            </p:extLst>
          </p:nvPr>
        </p:nvGraphicFramePr>
        <p:xfrm>
          <a:off x="4545013" y="1199858"/>
          <a:ext cx="6451943" cy="4467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0101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Meerkat family on lookout">
            <a:extLst>
              <a:ext uri="{FF2B5EF4-FFF2-40B4-BE49-F238E27FC236}">
                <a16:creationId xmlns:a16="http://schemas.microsoft.com/office/drawing/2014/main" id="{43174FFB-21F2-4796-BAB1-66445AEB81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62" b="28477"/>
          <a:stretch/>
        </p:blipFill>
        <p:spPr>
          <a:xfrm>
            <a:off x="-1" y="10"/>
            <a:ext cx="12192000" cy="45510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42EFD3C-8345-4E9E-B2B1-43FD46F961B9}"/>
              </a:ext>
            </a:extLst>
          </p:cNvPr>
          <p:cNvSpPr txBox="1"/>
          <p:nvPr/>
        </p:nvSpPr>
        <p:spPr>
          <a:xfrm>
            <a:off x="310164" y="5261594"/>
            <a:ext cx="11039475" cy="847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Round 1 - Animals</a:t>
            </a:r>
          </a:p>
        </p:txBody>
      </p:sp>
    </p:spTree>
    <p:extLst>
      <p:ext uri="{BB962C8B-B14F-4D97-AF65-F5344CB8AC3E}">
        <p14:creationId xmlns:p14="http://schemas.microsoft.com/office/powerpoint/2010/main" val="4872785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09C0BCD-BEE9-423F-A51C-BCCD8E5EA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998D094-42B2-42BA-AA14-E8FBE073A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8465D64B-59F4-4BDC-B833-A17EF1E04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63FE6F10-B3AD-4403-94CA-F51155286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364D6A39-A4F7-4B00-9F42-3BC67177D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944" y="246887"/>
            <a:ext cx="4397755" cy="6377939"/>
          </a:xfrm>
          <a:prstGeom prst="rect">
            <a:avLst/>
          </a:prstGeom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13553ADF-88A1-4645-B819-890CA3DF7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70284" y="4405863"/>
            <a:ext cx="2763075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B5D0D97D-7911-4A25-88E2-4D81FD4AB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1D850C-989F-400F-9BF4-9F30AF00E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4410" y="857675"/>
            <a:ext cx="3113366" cy="46076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3400" b="1" cap="all" dirty="0">
                <a:solidFill>
                  <a:srgbClr val="FFFFFF"/>
                </a:solidFill>
              </a:rPr>
              <a:t>4: True of False?</a:t>
            </a:r>
            <a:br>
              <a:rPr lang="en-US" sz="3400" b="1" cap="all" dirty="0">
                <a:solidFill>
                  <a:srgbClr val="FFFFFF"/>
                </a:solidFill>
              </a:rPr>
            </a:br>
            <a:br>
              <a:rPr lang="en-US" sz="3400" b="1" cap="all" dirty="0">
                <a:solidFill>
                  <a:srgbClr val="FFFFFF"/>
                </a:solidFill>
              </a:rPr>
            </a:br>
            <a:br>
              <a:rPr lang="en-US" sz="3400" b="1" cap="all" dirty="0">
                <a:solidFill>
                  <a:srgbClr val="FFFFFF"/>
                </a:solidFill>
              </a:rPr>
            </a:br>
            <a:r>
              <a:rPr lang="en-US" sz="3400" b="1" cap="all" dirty="0">
                <a:solidFill>
                  <a:srgbClr val="FFFFFF"/>
                </a:solidFill>
              </a:rPr>
              <a:t>Miss Trunchball is Matilda’s favourite teacher?</a:t>
            </a:r>
          </a:p>
        </p:txBody>
      </p:sp>
      <p:pic>
        <p:nvPicPr>
          <p:cNvPr id="4098" name="Picture 2" descr="The big Lie - ROALD DAHL (With images) | Quentin blake, Miss ...">
            <a:extLst>
              <a:ext uri="{FF2B5EF4-FFF2-40B4-BE49-F238E27FC236}">
                <a16:creationId xmlns:a16="http://schemas.microsoft.com/office/drawing/2014/main" id="{355C8E01-9749-46AF-90E6-466424F25C2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4" b="14636"/>
          <a:stretch/>
        </p:blipFill>
        <p:spPr bwMode="auto">
          <a:xfrm>
            <a:off x="872064" y="857675"/>
            <a:ext cx="6045576" cy="514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5141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C67B137-15B0-4AF6-94A8-AC00BA8D7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699F27B-22F2-45E1-BFB8-2B1FF14A9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6441E-0AF1-48F1-B514-637572DFE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6"/>
            <a:ext cx="3602736" cy="5269651"/>
          </a:xfrm>
        </p:spPr>
        <p:txBody>
          <a:bodyPr>
            <a:normAutofit/>
          </a:bodyPr>
          <a:lstStyle/>
          <a:p>
            <a:pPr algn="ctr"/>
            <a:r>
              <a:rPr lang="en-GB" sz="3200" dirty="0">
                <a:solidFill>
                  <a:schemeClr val="tx2"/>
                </a:solidFill>
              </a:rPr>
              <a:t>5: Which one of these books titles was written by David Walliams?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33ABDA7-FF8C-4E26-8C7D-47E0AE54E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265557"/>
            <a:ext cx="7031" cy="39319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65207-4003-4019-83D6-C07B6ECBC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5182" y="643466"/>
            <a:ext cx="6173333" cy="5269650"/>
          </a:xfrm>
        </p:spPr>
        <p:txBody>
          <a:bodyPr anchor="ctr">
            <a:normAutofit/>
          </a:bodyPr>
          <a:lstStyle/>
          <a:p>
            <a:r>
              <a:rPr lang="en-GB" sz="3600" dirty="0">
                <a:solidFill>
                  <a:schemeClr val="tx2"/>
                </a:solidFill>
              </a:rPr>
              <a:t>A: Millionaire Boy</a:t>
            </a:r>
          </a:p>
          <a:p>
            <a:r>
              <a:rPr lang="en-GB" sz="3600" dirty="0">
                <a:solidFill>
                  <a:schemeClr val="tx2"/>
                </a:solidFill>
              </a:rPr>
              <a:t>B: Mr Smelly</a:t>
            </a:r>
          </a:p>
          <a:p>
            <a:r>
              <a:rPr lang="en-GB" sz="3600" dirty="0">
                <a:solidFill>
                  <a:schemeClr val="tx2"/>
                </a:solidFill>
              </a:rPr>
              <a:t>C: The Girl Who Wore Trousers</a:t>
            </a:r>
          </a:p>
          <a:p>
            <a:r>
              <a:rPr lang="en-GB" sz="3600" dirty="0">
                <a:solidFill>
                  <a:schemeClr val="tx2"/>
                </a:solidFill>
              </a:rPr>
              <a:t>D: Fing</a:t>
            </a:r>
          </a:p>
        </p:txBody>
      </p:sp>
    </p:spTree>
    <p:extLst>
      <p:ext uri="{BB962C8B-B14F-4D97-AF65-F5344CB8AC3E}">
        <p14:creationId xmlns:p14="http://schemas.microsoft.com/office/powerpoint/2010/main" val="34592484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F6455-3ECD-42BC-BBE4-73A97007A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5" y="609599"/>
            <a:ext cx="3364378" cy="5606143"/>
          </a:xfrm>
        </p:spPr>
        <p:txBody>
          <a:bodyPr>
            <a:normAutofit/>
          </a:bodyPr>
          <a:lstStyle/>
          <a:p>
            <a:r>
              <a:rPr lang="en-GB" sz="4800" dirty="0"/>
              <a:t>ANSWERS: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17324BD-F5FA-47F0-819A-CAEE50559E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1101518"/>
              </p:ext>
            </p:extLst>
          </p:nvPr>
        </p:nvGraphicFramePr>
        <p:xfrm>
          <a:off x="4545013" y="1199858"/>
          <a:ext cx="6451943" cy="4467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68901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23EAE75-6CBE-4073-AECD-7746EE9797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9589205"/>
              </p:ext>
            </p:extLst>
          </p:nvPr>
        </p:nvGraphicFramePr>
        <p:xfrm>
          <a:off x="1143000" y="2298530"/>
          <a:ext cx="9872663" cy="3797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67828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809C0BCD-BEE9-423F-A51C-BCCD8E5EA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9998D094-42B2-42BA-AA14-E8FBE073A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8465D64B-59F4-4BDC-B833-A17EF1E04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Rectangle 142">
            <a:extLst>
              <a:ext uri="{FF2B5EF4-FFF2-40B4-BE49-F238E27FC236}">
                <a16:creationId xmlns:a16="http://schemas.microsoft.com/office/drawing/2014/main" id="{63FE6F10-B3AD-4403-94CA-F51155286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45" name="Rectangle 144">
            <a:extLst>
              <a:ext uri="{FF2B5EF4-FFF2-40B4-BE49-F238E27FC236}">
                <a16:creationId xmlns:a16="http://schemas.microsoft.com/office/drawing/2014/main" id="{364D6A39-A4F7-4B00-9F42-3BC67177D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944" y="246887"/>
            <a:ext cx="4397755" cy="6377939"/>
          </a:xfrm>
          <a:prstGeom prst="rect">
            <a:avLst/>
          </a:prstGeom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13553ADF-88A1-4645-B819-890CA3DF7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70284" y="4405863"/>
            <a:ext cx="2763075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Rectangle 148">
            <a:extLst>
              <a:ext uri="{FF2B5EF4-FFF2-40B4-BE49-F238E27FC236}">
                <a16:creationId xmlns:a16="http://schemas.microsoft.com/office/drawing/2014/main" id="{B5D0D97D-7911-4A25-88E2-4D81FD4AB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EEF024-D17C-4C29-A5B8-1C8B9F405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5138" y="857675"/>
            <a:ext cx="3113366" cy="362284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5400" b="1" cap="all" dirty="0">
                <a:solidFill>
                  <a:srgbClr val="FFFFFF"/>
                </a:solidFill>
              </a:rPr>
              <a:t>1: Can you guess who this is?</a:t>
            </a:r>
          </a:p>
        </p:txBody>
      </p:sp>
      <p:pic>
        <p:nvPicPr>
          <p:cNvPr id="5124" name="Picture 4" descr="Britain's Got Talent judge David Walliams shares rare photo of ...">
            <a:extLst>
              <a:ext uri="{FF2B5EF4-FFF2-40B4-BE49-F238E27FC236}">
                <a16:creationId xmlns:a16="http://schemas.microsoft.com/office/drawing/2014/main" id="{37DF20F0-DAF5-4FE2-BA51-133C7D8E252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4" r="14592" b="-2"/>
          <a:stretch/>
        </p:blipFill>
        <p:spPr bwMode="auto">
          <a:xfrm>
            <a:off x="872064" y="857675"/>
            <a:ext cx="6045576" cy="514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6214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C67B137-15B0-4AF6-94A8-AC00BA8D7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699F27B-22F2-45E1-BFB8-2B1FF14A9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8E5856-A0ED-4468-A915-48FFF1A61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6"/>
            <a:ext cx="3602736" cy="5269651"/>
          </a:xfrm>
        </p:spPr>
        <p:txBody>
          <a:bodyPr>
            <a:normAutofit/>
          </a:bodyPr>
          <a:lstStyle/>
          <a:p>
            <a:pPr algn="ctr"/>
            <a:r>
              <a:rPr lang="en-US" sz="3200" b="1" cap="all" dirty="0">
                <a:solidFill>
                  <a:schemeClr val="tx2"/>
                </a:solidFill>
              </a:rPr>
              <a:t>2: Can you guess who this is?</a:t>
            </a:r>
            <a:endParaRPr lang="en-GB" sz="3200" dirty="0">
              <a:solidFill>
                <a:schemeClr val="tx2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33ABDA7-FF8C-4E26-8C7D-47E0AE54E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265557"/>
            <a:ext cx="7031" cy="39319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The Queen's favourite indulgent snack revealed - and how to make ...">
            <a:extLst>
              <a:ext uri="{FF2B5EF4-FFF2-40B4-BE49-F238E27FC236}">
                <a16:creationId xmlns:a16="http://schemas.microsoft.com/office/drawing/2014/main" id="{6576A435-B082-441F-8DE2-880D300D960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077" y="1359851"/>
            <a:ext cx="5160952" cy="4138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7793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809C0BCD-BEE9-423F-A51C-BCCD8E5EA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998D094-42B2-42BA-AA14-E8FBE073A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8465D64B-59F4-4BDC-B833-A17EF1E04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id="{5E8412B9-4498-4BDF-AA20-B5934412F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EF8010B4-3D5B-43B9-B1FD-B3712BB8FD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5323114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F8B4617-CF02-43A7-AFB6-26527231D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980" y="3895344"/>
            <a:ext cx="9966960" cy="149047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5100" b="1" cap="all" dirty="0"/>
              <a:t>3: Can you guess who this is?</a:t>
            </a:r>
          </a:p>
        </p:txBody>
      </p:sp>
      <p:pic>
        <p:nvPicPr>
          <p:cNvPr id="7172" name="Picture 4" descr="Boris Johnson set to announce 'further easing' of lockdown rules ...">
            <a:extLst>
              <a:ext uri="{FF2B5EF4-FFF2-40B4-BE49-F238E27FC236}">
                <a16:creationId xmlns:a16="http://schemas.microsoft.com/office/drawing/2014/main" id="{52A346B6-D5DF-4D49-A3C5-6513BE84BDE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" r="1442" b="-1"/>
          <a:stretch/>
        </p:blipFill>
        <p:spPr bwMode="auto">
          <a:xfrm>
            <a:off x="3766820" y="838090"/>
            <a:ext cx="4653280" cy="279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0546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70">
            <a:extLst>
              <a:ext uri="{FF2B5EF4-FFF2-40B4-BE49-F238E27FC236}">
                <a16:creationId xmlns:a16="http://schemas.microsoft.com/office/drawing/2014/main" id="{809C0BCD-BEE9-423F-A51C-BCCD8E5EA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7" name="Rectangle 72">
            <a:extLst>
              <a:ext uri="{FF2B5EF4-FFF2-40B4-BE49-F238E27FC236}">
                <a16:creationId xmlns:a16="http://schemas.microsoft.com/office/drawing/2014/main" id="{9998D094-42B2-42BA-AA14-E8FBE073A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8198" name="Straight Connector 74">
            <a:extLst>
              <a:ext uri="{FF2B5EF4-FFF2-40B4-BE49-F238E27FC236}">
                <a16:creationId xmlns:a16="http://schemas.microsoft.com/office/drawing/2014/main" id="{8465D64B-59F4-4BDC-B833-A17EF1E04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9" name="Rectangle 76">
            <a:extLst>
              <a:ext uri="{FF2B5EF4-FFF2-40B4-BE49-F238E27FC236}">
                <a16:creationId xmlns:a16="http://schemas.microsoft.com/office/drawing/2014/main" id="{8677094E-F0FE-4EC2-9511-5A411A2E1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8200" name="Rectangle 78">
            <a:extLst>
              <a:ext uri="{FF2B5EF4-FFF2-40B4-BE49-F238E27FC236}">
                <a16:creationId xmlns:a16="http://schemas.microsoft.com/office/drawing/2014/main" id="{E0E1ADA3-256B-436F-BB84-15BF272B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378" y="246887"/>
            <a:ext cx="5861321" cy="6377939"/>
          </a:xfrm>
          <a:prstGeom prst="rect">
            <a:avLst/>
          </a:prstGeom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8201" name="Straight Connector 80">
            <a:extLst>
              <a:ext uri="{FF2B5EF4-FFF2-40B4-BE49-F238E27FC236}">
                <a16:creationId xmlns:a16="http://schemas.microsoft.com/office/drawing/2014/main" id="{7DDC7D3D-A4F6-4638-B02B-2DBB6C11F5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36924" y="4220801"/>
            <a:ext cx="4215939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2" name="Rectangle 82">
            <a:extLst>
              <a:ext uri="{FF2B5EF4-FFF2-40B4-BE49-F238E27FC236}">
                <a16:creationId xmlns:a16="http://schemas.microsoft.com/office/drawing/2014/main" id="{5C091E65-5627-4CC0-82AA-74A3C89D7C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4F9304-976A-4748-AA3A-90E6F35A1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924" y="857675"/>
            <a:ext cx="4566230" cy="343778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6100" b="1" cap="all" dirty="0">
                <a:solidFill>
                  <a:srgbClr val="FFFFFF"/>
                </a:solidFill>
              </a:rPr>
              <a:t>4: Can you guess who this is?</a:t>
            </a:r>
          </a:p>
        </p:txBody>
      </p:sp>
      <p:pic>
        <p:nvPicPr>
          <p:cNvPr id="8194" name="Picture 2" descr="Belle | Disney Wiki | Fandom">
            <a:extLst>
              <a:ext uri="{FF2B5EF4-FFF2-40B4-BE49-F238E27FC236}">
                <a16:creationId xmlns:a16="http://schemas.microsoft.com/office/drawing/2014/main" id="{011D4653-E41A-4D10-833C-04A56D14EDD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5063"/>
          <a:stretch/>
        </p:blipFill>
        <p:spPr bwMode="auto">
          <a:xfrm>
            <a:off x="872064" y="857675"/>
            <a:ext cx="4593715" cy="514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4096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9CBD3C9-4E66-426D-948E-7CF477810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B95FCF-AD96-482F-9FB8-CD95725E6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EEEC00-AD80-4734-BEE6-04CBDEC83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2ED84DD6-8A68-4994-8094-8DDBE89BF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76049D7-366E-4AC9-B689-460CC28F8E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944" y="246887"/>
            <a:ext cx="4397755" cy="6377939"/>
          </a:xfrm>
          <a:prstGeom prst="rect">
            <a:avLst/>
          </a:prstGeom>
          <a:solidFill>
            <a:srgbClr val="A6B727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C9E91F8-C4AE-4EB0-8B76-FF3F3FC71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70284" y="4405863"/>
            <a:ext cx="2763075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4AD45A04-4150-4943-BB06-EEEDDD73B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C8145A-9087-4954-9424-58A727153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5138" y="857675"/>
            <a:ext cx="3113366" cy="362284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5400" b="1" cap="all" dirty="0">
                <a:solidFill>
                  <a:srgbClr val="FFFFFF"/>
                </a:solidFill>
              </a:rPr>
              <a:t>5: Can you guess who this is?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CDC08E8-3A8E-41E2-9227-16D2DF316C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5382" y="857675"/>
            <a:ext cx="2718940" cy="514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3401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C67B137-15B0-4AF6-94A8-AC00BA8D7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699F27B-22F2-45E1-BFB8-2B1FF14A9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C1C1B1-EF41-4F93-905B-B2876893C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6"/>
            <a:ext cx="3602736" cy="5269651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solidFill>
                  <a:schemeClr val="tx2"/>
                </a:solidFill>
              </a:rPr>
              <a:t>Answers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33ABDA7-FF8C-4E26-8C7D-47E0AE54E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265557"/>
            <a:ext cx="7031" cy="39319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3F61DC8-D32C-45A8-B3F9-20B9DE43F3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5182" y="643466"/>
            <a:ext cx="6173333" cy="5269650"/>
          </a:xfrm>
        </p:spPr>
        <p:txBody>
          <a:bodyPr anchor="ctr">
            <a:normAutofit/>
          </a:bodyPr>
          <a:lstStyle/>
          <a:p>
            <a:r>
              <a:rPr lang="en-GB" sz="2800" dirty="0">
                <a:solidFill>
                  <a:schemeClr val="tx2"/>
                </a:solidFill>
              </a:rPr>
              <a:t>1: David Walliams</a:t>
            </a:r>
          </a:p>
          <a:p>
            <a:r>
              <a:rPr lang="en-GB" sz="2800" dirty="0">
                <a:solidFill>
                  <a:schemeClr val="tx2"/>
                </a:solidFill>
              </a:rPr>
              <a:t>2: The Queen</a:t>
            </a:r>
          </a:p>
          <a:p>
            <a:r>
              <a:rPr lang="en-GB" sz="2800" dirty="0">
                <a:solidFill>
                  <a:schemeClr val="tx2"/>
                </a:solidFill>
              </a:rPr>
              <a:t>3: Boris Johnson / The Prime Minister</a:t>
            </a:r>
          </a:p>
          <a:p>
            <a:r>
              <a:rPr lang="en-GB" sz="2800" dirty="0">
                <a:solidFill>
                  <a:schemeClr val="tx2"/>
                </a:solidFill>
              </a:rPr>
              <a:t>4: Belle / Beauty</a:t>
            </a:r>
          </a:p>
          <a:p>
            <a:r>
              <a:rPr lang="en-GB" sz="2800" dirty="0">
                <a:solidFill>
                  <a:schemeClr val="tx2"/>
                </a:solidFill>
              </a:rPr>
              <a:t>5: Mrs Moody / Gangster Granny!</a:t>
            </a:r>
          </a:p>
        </p:txBody>
      </p:sp>
    </p:spTree>
    <p:extLst>
      <p:ext uri="{BB962C8B-B14F-4D97-AF65-F5344CB8AC3E}">
        <p14:creationId xmlns:p14="http://schemas.microsoft.com/office/powerpoint/2010/main" val="3411637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32F2240-5A36-438C-918D-250A1ED8286F}"/>
              </a:ext>
            </a:extLst>
          </p:cNvPr>
          <p:cNvSpPr txBox="1"/>
          <p:nvPr/>
        </p:nvSpPr>
        <p:spPr>
          <a:xfrm>
            <a:off x="752475" y="609600"/>
            <a:ext cx="3643150" cy="56033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b="1" cap="all" dirty="0"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1: What is the biggest animal in the world?</a:t>
            </a:r>
          </a:p>
        </p:txBody>
      </p:sp>
      <p:graphicFrame>
        <p:nvGraphicFramePr>
          <p:cNvPr id="9" name="TextBox 4">
            <a:extLst>
              <a:ext uri="{FF2B5EF4-FFF2-40B4-BE49-F238E27FC236}">
                <a16:creationId xmlns:a16="http://schemas.microsoft.com/office/drawing/2014/main" id="{CD176FF8-B408-41ED-BD6A-64AB02F372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7982051"/>
              </p:ext>
            </p:extLst>
          </p:nvPr>
        </p:nvGraphicFramePr>
        <p:xfrm>
          <a:off x="5127625" y="1114425"/>
          <a:ext cx="5924550" cy="4629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76995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00C4F1C3-3ADD-491F-8C66-57912A2421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B323FE0-DFB0-4368-A3C2-FC1402A98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4BCA77F-6A46-46C1-822E-DF8DB6F08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4278EA84-AA47-4E64-9AEA-745F57EAD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799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5A3D311-5198-4AE1-A195-6421056766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36456-4510-4C32-BBDA-4BD95C4B0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25775"/>
            <a:ext cx="6377629" cy="5258429"/>
          </a:xfrm>
          <a:noFill/>
          <a:ln w="12700" cmpd="sng"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85000"/>
              </a:lnSpc>
            </a:pPr>
            <a:r>
              <a:rPr lang="en-US" sz="7200" b="1" cap="all" dirty="0">
                <a:solidFill>
                  <a:schemeClr val="tx2"/>
                </a:solidFill>
              </a:rPr>
              <a:t>Round 5: Logo’s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E054535-C006-4CBD-B555-2D26AE62C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1828800"/>
            <a:ext cx="0" cy="320040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99473ED-04A9-41C9-85CD-5F0C3E55863F}"/>
              </a:ext>
            </a:extLst>
          </p:cNvPr>
          <p:cNvSpPr txBox="1"/>
          <p:nvPr/>
        </p:nvSpPr>
        <p:spPr>
          <a:xfrm>
            <a:off x="8220075" y="1600200"/>
            <a:ext cx="3133713" cy="3429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A79288-E4FF-4858-9BBC-52F20EE85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4780" y="2266949"/>
            <a:ext cx="1708899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9995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79CBD3C9-4E66-426D-948E-7CF477810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DB95FCF-AD96-482F-9FB8-CD95725E6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4EEEC00-AD80-4734-BEE6-04CBDEC83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id="{2ED84DD6-8A68-4994-8094-8DDBE89BF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76049D7-366E-4AC9-B689-460CC28F8E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944" y="246887"/>
            <a:ext cx="4397755" cy="6377939"/>
          </a:xfrm>
          <a:prstGeom prst="rect">
            <a:avLst/>
          </a:prstGeom>
          <a:solidFill>
            <a:srgbClr val="A6B727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BC9E91F8-C4AE-4EB0-8B76-FF3F3FC71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70284" y="4405863"/>
            <a:ext cx="2763075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>
            <a:extLst>
              <a:ext uri="{FF2B5EF4-FFF2-40B4-BE49-F238E27FC236}">
                <a16:creationId xmlns:a16="http://schemas.microsoft.com/office/drawing/2014/main" id="{4AD45A04-4150-4943-BB06-EEEDDD73B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16388" name="Picture 4" descr="McDonald's - Wikipedia">
            <a:extLst>
              <a:ext uri="{FF2B5EF4-FFF2-40B4-BE49-F238E27FC236}">
                <a16:creationId xmlns:a16="http://schemas.microsoft.com/office/drawing/2014/main" id="{664A48C3-80EF-4AC8-9FF3-53D0C936193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7327" y="857675"/>
            <a:ext cx="5875050" cy="514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70103A-796C-4B67-BAB4-E4D77C35DC8D}"/>
              </a:ext>
            </a:extLst>
          </p:cNvPr>
          <p:cNvSpPr txBox="1"/>
          <p:nvPr/>
        </p:nvSpPr>
        <p:spPr>
          <a:xfrm>
            <a:off x="8936355" y="2712915"/>
            <a:ext cx="14287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/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18140410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A912DA1-6528-44C6-A57B-BDD7C21BD8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42" r="7141" b="-1"/>
          <a:stretch/>
        </p:blipFill>
        <p:spPr>
          <a:xfrm>
            <a:off x="1316621" y="906585"/>
            <a:ext cx="5029471" cy="4665784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1A4F5C4-2CA2-43CD-90F9-407AF3CC2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0" y="2057400"/>
            <a:ext cx="2143126" cy="16383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9600" dirty="0"/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27562684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086532B-5A3E-44A5-A0C2-22A0DB316C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31C96E3-327C-4B90-A321-D94A037A9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940" y="1219200"/>
            <a:ext cx="2529160" cy="1647825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9600" dirty="0"/>
              <a:t>3.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622BEEB-9761-4ED1-B9F5-44A544F89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3118" y="1387078"/>
            <a:ext cx="3135414" cy="319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2677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9CBD3C9-4E66-426D-948E-7CF477810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B95FCF-AD96-482F-9FB8-CD95725E6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EEEC00-AD80-4734-BEE6-04CBDEC83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2ED84DD6-8A68-4994-8094-8DDBE89BF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76049D7-366E-4AC9-B689-460CC28F8E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944" y="246887"/>
            <a:ext cx="4397755" cy="6377939"/>
          </a:xfrm>
          <a:prstGeom prst="rect">
            <a:avLst/>
          </a:prstGeom>
          <a:solidFill>
            <a:srgbClr val="A6B727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C9E91F8-C4AE-4EB0-8B76-FF3F3FC71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70284" y="4405863"/>
            <a:ext cx="2763075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4AD45A04-4150-4943-BB06-EEEDDD73B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F82BF65-AAED-4D66-86C6-99A67F8E26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3796" y="857675"/>
            <a:ext cx="4862111" cy="51406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F5410C-2BB5-4E5E-B497-8BC7E4384F5D}"/>
              </a:ext>
            </a:extLst>
          </p:cNvPr>
          <p:cNvSpPr txBox="1"/>
          <p:nvPr/>
        </p:nvSpPr>
        <p:spPr>
          <a:xfrm>
            <a:off x="8774065" y="2681557"/>
            <a:ext cx="17049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/>
              <a:t>4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49316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9271C28-7496-4447-8541-7B39F5E94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679130F-482D-4A40-82D2-48C3AB3E0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064" y="1143566"/>
            <a:ext cx="4593715" cy="4568886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FB46AD6-90F2-4972-8909-12F5E2F01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5932" y="2200841"/>
            <a:ext cx="1677168" cy="1742509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9600" dirty="0"/>
              <a:t>5.</a:t>
            </a:r>
          </a:p>
        </p:txBody>
      </p:sp>
    </p:spTree>
    <p:extLst>
      <p:ext uri="{BB962C8B-B14F-4D97-AF65-F5344CB8AC3E}">
        <p14:creationId xmlns:p14="http://schemas.microsoft.com/office/powerpoint/2010/main" val="32883388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C67B137-15B0-4AF6-94A8-AC00BA8D7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699F27B-22F2-45E1-BFB8-2B1FF14A9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60C520-1CA5-493A-A342-46F29C7F6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6"/>
            <a:ext cx="3602736" cy="5269651"/>
          </a:xfrm>
        </p:spPr>
        <p:txBody>
          <a:bodyPr>
            <a:normAutofit/>
          </a:bodyPr>
          <a:lstStyle/>
          <a:p>
            <a:pPr algn="ctr"/>
            <a:r>
              <a:rPr lang="en-GB" sz="6000" dirty="0">
                <a:solidFill>
                  <a:schemeClr val="tx2"/>
                </a:solidFill>
              </a:rPr>
              <a:t>Answers: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33ABDA7-FF8C-4E26-8C7D-47E0AE54E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265557"/>
            <a:ext cx="7031" cy="39319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92E3B-40FD-4CDA-8FA6-3B548F559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5182" y="643466"/>
            <a:ext cx="6173333" cy="5269650"/>
          </a:xfrm>
        </p:spPr>
        <p:txBody>
          <a:bodyPr anchor="ctr">
            <a:normAutofit/>
          </a:bodyPr>
          <a:lstStyle/>
          <a:p>
            <a:r>
              <a:rPr lang="en-GB" sz="4400" dirty="0">
                <a:solidFill>
                  <a:schemeClr val="tx2"/>
                </a:solidFill>
              </a:rPr>
              <a:t>1. McDonalds</a:t>
            </a:r>
          </a:p>
          <a:p>
            <a:r>
              <a:rPr lang="en-GB" sz="4400" dirty="0">
                <a:solidFill>
                  <a:schemeClr val="tx2"/>
                </a:solidFill>
              </a:rPr>
              <a:t>2. Xbox</a:t>
            </a:r>
          </a:p>
          <a:p>
            <a:r>
              <a:rPr lang="en-GB" sz="4400" dirty="0">
                <a:solidFill>
                  <a:schemeClr val="tx2"/>
                </a:solidFill>
              </a:rPr>
              <a:t>3. Facebook</a:t>
            </a:r>
          </a:p>
          <a:p>
            <a:r>
              <a:rPr lang="en-GB" sz="4400" dirty="0">
                <a:solidFill>
                  <a:schemeClr val="tx2"/>
                </a:solidFill>
              </a:rPr>
              <a:t>4. Pringles</a:t>
            </a:r>
          </a:p>
          <a:p>
            <a:r>
              <a:rPr lang="en-GB" sz="4400" dirty="0">
                <a:solidFill>
                  <a:schemeClr val="tx2"/>
                </a:solidFill>
              </a:rPr>
              <a:t>5. Apple</a:t>
            </a:r>
          </a:p>
        </p:txBody>
      </p:sp>
    </p:spTree>
    <p:extLst>
      <p:ext uri="{BB962C8B-B14F-4D97-AF65-F5344CB8AC3E}">
        <p14:creationId xmlns:p14="http://schemas.microsoft.com/office/powerpoint/2010/main" val="34564662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09C0BCD-BEE9-423F-A51C-BCCD8E5EA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998D094-42B2-42BA-AA14-E8FBE073A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8465D64B-59F4-4BDC-B833-A17EF1E04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8677094E-F0FE-4EC2-9511-5A411A2E1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E0E1ADA3-256B-436F-BB84-15BF272B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378" y="246887"/>
            <a:ext cx="5861321" cy="6377939"/>
          </a:xfrm>
          <a:prstGeom prst="rect">
            <a:avLst/>
          </a:prstGeom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7DDC7D3D-A4F6-4638-B02B-2DBB6C11F5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36924" y="4220801"/>
            <a:ext cx="4215939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5C091E65-5627-4CC0-82AA-74A3C89D7C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64A051-7EB4-45BB-A4B4-1145A2FAE435}"/>
              </a:ext>
            </a:extLst>
          </p:cNvPr>
          <p:cNvSpPr txBox="1"/>
          <p:nvPr/>
        </p:nvSpPr>
        <p:spPr>
          <a:xfrm>
            <a:off x="6757787" y="1629200"/>
            <a:ext cx="4566230" cy="34377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Round 6:</a:t>
            </a: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5400" b="1" cap="all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General Knowledge</a:t>
            </a:r>
          </a:p>
        </p:txBody>
      </p:sp>
      <p:pic>
        <p:nvPicPr>
          <p:cNvPr id="9218" name="Picture 2" descr="100 General Knowledge quiz questions to test even your brainiest ...">
            <a:extLst>
              <a:ext uri="{FF2B5EF4-FFF2-40B4-BE49-F238E27FC236}">
                <a16:creationId xmlns:a16="http://schemas.microsoft.com/office/drawing/2014/main" id="{178B7BCD-DB72-4738-B8D2-466F995C3EE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1" r="21903"/>
          <a:stretch/>
        </p:blipFill>
        <p:spPr bwMode="auto">
          <a:xfrm>
            <a:off x="872064" y="857675"/>
            <a:ext cx="4593715" cy="514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2941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C67B137-15B0-4AF6-94A8-AC00BA8D7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699F27B-22F2-45E1-BFB8-2B1FF14A9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0A32D8-E1C5-48F4-9456-F4113DF87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6"/>
            <a:ext cx="3602736" cy="5269651"/>
          </a:xfrm>
        </p:spPr>
        <p:txBody>
          <a:bodyPr>
            <a:normAutofit/>
          </a:bodyPr>
          <a:lstStyle/>
          <a:p>
            <a:pPr algn="ctr"/>
            <a:r>
              <a:rPr lang="en-GB" sz="3200" dirty="0">
                <a:solidFill>
                  <a:schemeClr val="tx2"/>
                </a:solidFill>
              </a:rPr>
              <a:t>1. What is the name of the biggest planet in our Solar System?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33ABDA7-FF8C-4E26-8C7D-47E0AE54E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265557"/>
            <a:ext cx="7031" cy="39319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Jupiter: Our Solar System's Largest Planet | Space">
            <a:extLst>
              <a:ext uri="{FF2B5EF4-FFF2-40B4-BE49-F238E27FC236}">
                <a16:creationId xmlns:a16="http://schemas.microsoft.com/office/drawing/2014/main" id="{96908CBE-653A-40B0-89B5-7831B2BC18A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738" y="1265557"/>
            <a:ext cx="4052260" cy="407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6863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F33FDBB0-BD31-4C4B-B31A-125E36AA5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1999" cy="6857999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E07DF3-299C-45DD-AC18-70D17C3AD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85030"/>
            <a:ext cx="9875520" cy="1605500"/>
          </a:xfrm>
        </p:spPr>
        <p:txBody>
          <a:bodyPr>
            <a:normAutofit/>
          </a:bodyPr>
          <a:lstStyle/>
          <a:p>
            <a:r>
              <a:rPr lang="en-GB" dirty="0"/>
              <a:t>2: Who loves marmalade sandwiches?</a:t>
            </a:r>
          </a:p>
        </p:txBody>
      </p:sp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A4B381B0-BCD6-4989-9444-BCDAC3E1C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29840"/>
            <a:ext cx="12192000" cy="43281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266" name="Picture 2" descr="Rosie Bakes It: Marmalade Sandwich Cake">
            <a:extLst>
              <a:ext uri="{FF2B5EF4-FFF2-40B4-BE49-F238E27FC236}">
                <a16:creationId xmlns:a16="http://schemas.microsoft.com/office/drawing/2014/main" id="{C96E0CB1-DD5A-4AE4-83BE-F5740F42504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5" y="3428999"/>
            <a:ext cx="6600825" cy="2897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148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163AC-BBA1-4E2B-8C91-E0713C53D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4819137"/>
            <a:ext cx="10353761" cy="94035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dirty="0"/>
              <a:t>2: Was the Diplodocus a herbivore or carnivore?</a:t>
            </a:r>
          </a:p>
        </p:txBody>
      </p:sp>
      <p:pic>
        <p:nvPicPr>
          <p:cNvPr id="1026" name="Picture 2" descr="Mark Witton.com Blog: A mural for Dippy: restoring a celebrity ...">
            <a:extLst>
              <a:ext uri="{FF2B5EF4-FFF2-40B4-BE49-F238E27FC236}">
                <a16:creationId xmlns:a16="http://schemas.microsoft.com/office/drawing/2014/main" id="{B4D8D2F5-8933-4B17-8697-69EA8A19589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3291" y="643466"/>
            <a:ext cx="7857068" cy="3928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574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49E60-AEA3-48B4-AF10-3EB58781A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5" y="609599"/>
            <a:ext cx="3364378" cy="5606143"/>
          </a:xfrm>
        </p:spPr>
        <p:txBody>
          <a:bodyPr>
            <a:normAutofit/>
          </a:bodyPr>
          <a:lstStyle/>
          <a:p>
            <a:r>
              <a:rPr lang="en-GB" sz="4800" dirty="0"/>
              <a:t>3: Who likes warm hugs?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A7A3A40-F001-4745-8B9D-5581F6811D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2060221"/>
              </p:ext>
            </p:extLst>
          </p:nvPr>
        </p:nvGraphicFramePr>
        <p:xfrm>
          <a:off x="4545013" y="1199858"/>
          <a:ext cx="6451943" cy="4467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61471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809C0BCD-BEE9-423F-A51C-BCCD8E5EA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9998D094-42B2-42BA-AA14-E8FBE073A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8465D64B-59F4-4BDC-B833-A17EF1E04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Rectangle 194">
            <a:extLst>
              <a:ext uri="{FF2B5EF4-FFF2-40B4-BE49-F238E27FC236}">
                <a16:creationId xmlns:a16="http://schemas.microsoft.com/office/drawing/2014/main" id="{8677094E-F0FE-4EC2-9511-5A411A2E1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96" name="Rectangle 195">
            <a:extLst>
              <a:ext uri="{FF2B5EF4-FFF2-40B4-BE49-F238E27FC236}">
                <a16:creationId xmlns:a16="http://schemas.microsoft.com/office/drawing/2014/main" id="{E0E1ADA3-256B-436F-BB84-15BF272B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378" y="246887"/>
            <a:ext cx="5861321" cy="6377939"/>
          </a:xfrm>
          <a:prstGeom prst="rect">
            <a:avLst/>
          </a:prstGeom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7DDC7D3D-A4F6-4638-B02B-2DBB6C11F5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36924" y="4220801"/>
            <a:ext cx="4215939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Rectangle 197">
            <a:extLst>
              <a:ext uri="{FF2B5EF4-FFF2-40B4-BE49-F238E27FC236}">
                <a16:creationId xmlns:a16="http://schemas.microsoft.com/office/drawing/2014/main" id="{5C091E65-5627-4CC0-82AA-74A3C89D7C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C0D90F-A62C-4469-8E0E-7690615E1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924" y="857675"/>
            <a:ext cx="4566230" cy="343778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br>
              <a:rPr lang="en-US" sz="5000" b="1" cap="all" dirty="0">
                <a:solidFill>
                  <a:srgbClr val="FFFFFF"/>
                </a:solidFill>
              </a:rPr>
            </a:br>
            <a:r>
              <a:rPr lang="en-US" sz="5000" b="1" cap="all" dirty="0">
                <a:solidFill>
                  <a:srgbClr val="FFFFFF"/>
                </a:solidFill>
              </a:rPr>
              <a:t>4: How many sides does an Octagon have?</a:t>
            </a:r>
          </a:p>
        </p:txBody>
      </p:sp>
      <p:pic>
        <p:nvPicPr>
          <p:cNvPr id="12290" name="Picture 2" descr="Basic Shapes | Free Printable Templates &amp; Coloring Pages ...">
            <a:extLst>
              <a:ext uri="{FF2B5EF4-FFF2-40B4-BE49-F238E27FC236}">
                <a16:creationId xmlns:a16="http://schemas.microsoft.com/office/drawing/2014/main" id="{A354A3F6-BB86-483C-8201-AFF7865B453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5" r="-2" b="7408"/>
          <a:stretch/>
        </p:blipFill>
        <p:spPr bwMode="auto">
          <a:xfrm>
            <a:off x="872064" y="857675"/>
            <a:ext cx="4593715" cy="514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4690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C67B137-15B0-4AF6-94A8-AC00BA8D7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699F27B-22F2-45E1-BFB8-2B1FF14A9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1A26E2-B6A6-49C3-9D8A-B04A78008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6"/>
            <a:ext cx="3602736" cy="5269651"/>
          </a:xfrm>
        </p:spPr>
        <p:txBody>
          <a:bodyPr>
            <a:normAutofit/>
          </a:bodyPr>
          <a:lstStyle/>
          <a:p>
            <a:pPr algn="ctr"/>
            <a:r>
              <a:rPr lang="en-GB" sz="3200" dirty="0">
                <a:solidFill>
                  <a:schemeClr val="tx2"/>
                </a:solidFill>
              </a:rPr>
              <a:t>5: Which fairy tale character slept for 100 years?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33ABDA7-FF8C-4E26-8C7D-47E0AE54E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265557"/>
            <a:ext cx="7031" cy="39319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 descr="The mother who wants Sleeping Beauty banned might have a point ...">
            <a:extLst>
              <a:ext uri="{FF2B5EF4-FFF2-40B4-BE49-F238E27FC236}">
                <a16:creationId xmlns:a16="http://schemas.microsoft.com/office/drawing/2014/main" id="{A0A9075C-F9D7-4A69-8DE3-12814B6B6F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133475"/>
            <a:ext cx="5922503" cy="450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9479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84C12-1769-44C3-90E5-6D2305324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5" y="609599"/>
            <a:ext cx="3364378" cy="5606143"/>
          </a:xfrm>
        </p:spPr>
        <p:txBody>
          <a:bodyPr>
            <a:normAutofit/>
          </a:bodyPr>
          <a:lstStyle/>
          <a:p>
            <a:r>
              <a:rPr lang="en-GB" sz="4800" dirty="0"/>
              <a:t>6. What kind of creature is a Komodo Dragon?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EB5B03E-B2E6-4581-B53B-5747C6755C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5725796"/>
              </p:ext>
            </p:extLst>
          </p:nvPr>
        </p:nvGraphicFramePr>
        <p:xfrm>
          <a:off x="4545013" y="1199858"/>
          <a:ext cx="6451943" cy="4467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06331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C67B137-15B0-4AF6-94A8-AC00BA8D7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699F27B-22F2-45E1-BFB8-2B1FF14A9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6E7D1C-CA1A-43FF-8D68-551931B49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6"/>
            <a:ext cx="3602736" cy="5269651"/>
          </a:xfrm>
        </p:spPr>
        <p:txBody>
          <a:bodyPr>
            <a:normAutofit/>
          </a:bodyPr>
          <a:lstStyle/>
          <a:p>
            <a:pPr algn="ctr"/>
            <a:r>
              <a:rPr lang="en-GB" sz="3200" dirty="0">
                <a:solidFill>
                  <a:schemeClr val="tx2"/>
                </a:solidFill>
              </a:rPr>
              <a:t>7: How many Olympic rings are there?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33ABDA7-FF8C-4E26-8C7D-47E0AE54E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265557"/>
            <a:ext cx="7031" cy="39319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8" name="Picture 2" descr="Best photos Rio's Olympics - Business Insider">
            <a:extLst>
              <a:ext uri="{FF2B5EF4-FFF2-40B4-BE49-F238E27FC236}">
                <a16:creationId xmlns:a16="http://schemas.microsoft.com/office/drawing/2014/main" id="{FE79AD57-CF20-45D9-8C63-3D836F55BDA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87487"/>
            <a:ext cx="4619625" cy="370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2469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7">
            <a:extLst>
              <a:ext uri="{FF2B5EF4-FFF2-40B4-BE49-F238E27FC236}">
                <a16:creationId xmlns:a16="http://schemas.microsoft.com/office/drawing/2014/main" id="{F33FDBB0-BD31-4C4B-B31A-125E36AA5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1999" cy="6857999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867B2D-A732-4539-9161-DB190A8B0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85030"/>
            <a:ext cx="9875520" cy="1605500"/>
          </a:xfrm>
        </p:spPr>
        <p:txBody>
          <a:bodyPr>
            <a:normAutofit/>
          </a:bodyPr>
          <a:lstStyle/>
          <a:p>
            <a:r>
              <a:rPr lang="en-GB" dirty="0"/>
              <a:t>8: What type of animal is Bullseye in the “Toy Story” films?</a:t>
            </a:r>
          </a:p>
        </p:txBody>
      </p:sp>
      <p:sp useBgFill="1">
        <p:nvSpPr>
          <p:cNvPr id="19" name="Rectangle 9">
            <a:extLst>
              <a:ext uri="{FF2B5EF4-FFF2-40B4-BE49-F238E27FC236}">
                <a16:creationId xmlns:a16="http://schemas.microsoft.com/office/drawing/2014/main" id="{A4B381B0-BCD6-4989-9444-BCDAC3E1C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29840"/>
            <a:ext cx="12192000" cy="43281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362" name="Picture 2" descr="13 Playful Facts About the 'Toy Story' Trilogy | Mental Floss">
            <a:extLst>
              <a:ext uri="{FF2B5EF4-FFF2-40B4-BE49-F238E27FC236}">
                <a16:creationId xmlns:a16="http://schemas.microsoft.com/office/drawing/2014/main" id="{88D55749-65FE-4BB2-AA3E-8839AE6C601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3057525"/>
            <a:ext cx="8782049" cy="331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4022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DA40F-1915-4C0E-A045-8E793E1E6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9: Where is the smallest bone in the human body?</a:t>
            </a:r>
          </a:p>
        </p:txBody>
      </p:sp>
      <p:graphicFrame>
        <p:nvGraphicFramePr>
          <p:cNvPr id="24" name="Content Placeholder 2">
            <a:extLst>
              <a:ext uri="{FF2B5EF4-FFF2-40B4-BE49-F238E27FC236}">
                <a16:creationId xmlns:a16="http://schemas.microsoft.com/office/drawing/2014/main" id="{E946113F-ACE7-4537-AB95-1850CEB246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5217028"/>
              </p:ext>
            </p:extLst>
          </p:nvPr>
        </p:nvGraphicFramePr>
        <p:xfrm>
          <a:off x="1143000" y="2298530"/>
          <a:ext cx="9872663" cy="3797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36502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9CBD3C9-4E66-426D-948E-7CF477810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B95FCF-AD96-482F-9FB8-CD95725E6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4EEEC00-AD80-4734-BEE6-04CBDEC83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2ED84DD6-8A68-4994-8094-8DDBE89BF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76049D7-366E-4AC9-B689-460CC28F8E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944" y="246887"/>
            <a:ext cx="4397755" cy="6377939"/>
          </a:xfrm>
          <a:prstGeom prst="rect">
            <a:avLst/>
          </a:prstGeom>
          <a:solidFill>
            <a:srgbClr val="A6B727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C9E91F8-C4AE-4EB0-8B76-FF3F3FC71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70284" y="4405863"/>
            <a:ext cx="2763075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4AD45A04-4150-4943-BB06-EEEDDD73B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B60D6A-6451-4540-AE0D-51CBBC984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5138" y="857675"/>
            <a:ext cx="3113366" cy="362284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4200" b="1" cap="all" dirty="0">
                <a:solidFill>
                  <a:srgbClr val="FFFFFF"/>
                </a:solidFill>
              </a:rPr>
              <a:t>10: How many hours are there in a day?</a:t>
            </a:r>
          </a:p>
        </p:txBody>
      </p:sp>
      <p:pic>
        <p:nvPicPr>
          <p:cNvPr id="5" name="Content Placeholder 4" descr="Stopwatch">
            <a:extLst>
              <a:ext uri="{FF2B5EF4-FFF2-40B4-BE49-F238E27FC236}">
                <a16:creationId xmlns:a16="http://schemas.microsoft.com/office/drawing/2014/main" id="{AAD98689-6F54-4014-8E61-0FE8FC92B6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64" y="1652122"/>
            <a:ext cx="6045576" cy="355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01601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C67B137-15B0-4AF6-94A8-AC00BA8D7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699F27B-22F2-45E1-BFB8-2B1FF14A9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5B89B8-33F2-4E5A-9652-EBADFD45C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6"/>
            <a:ext cx="3602736" cy="5269651"/>
          </a:xfrm>
        </p:spPr>
        <p:txBody>
          <a:bodyPr>
            <a:normAutofit/>
          </a:bodyPr>
          <a:lstStyle/>
          <a:p>
            <a:pPr algn="ctr"/>
            <a:r>
              <a:rPr lang="en-GB" sz="3200" dirty="0">
                <a:solidFill>
                  <a:schemeClr val="tx2"/>
                </a:solidFill>
              </a:rPr>
              <a:t>Answers: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33ABDA7-FF8C-4E26-8C7D-47E0AE54E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265557"/>
            <a:ext cx="7031" cy="39319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52BE0-D510-4BAC-AE36-654D81555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5182" y="643466"/>
            <a:ext cx="6173333" cy="5269650"/>
          </a:xfrm>
        </p:spPr>
        <p:txBody>
          <a:bodyPr anchor="ctr">
            <a:normAutofit/>
          </a:bodyPr>
          <a:lstStyle/>
          <a:p>
            <a:pPr marL="502920" indent="-457200">
              <a:buFont typeface="+mj-lt"/>
              <a:buAutoNum type="arabicPeriod"/>
            </a:pPr>
            <a:r>
              <a:rPr lang="en-GB" sz="2000" dirty="0">
                <a:solidFill>
                  <a:schemeClr val="tx2"/>
                </a:solidFill>
              </a:rPr>
              <a:t>Jupiter</a:t>
            </a:r>
          </a:p>
          <a:p>
            <a:pPr marL="502920" indent="-457200">
              <a:buFont typeface="+mj-lt"/>
              <a:buAutoNum type="arabicPeriod"/>
            </a:pPr>
            <a:r>
              <a:rPr lang="en-GB" sz="2000" dirty="0">
                <a:solidFill>
                  <a:schemeClr val="tx2"/>
                </a:solidFill>
              </a:rPr>
              <a:t>Paddington Bear</a:t>
            </a:r>
          </a:p>
          <a:p>
            <a:pPr marL="502920" indent="-457200">
              <a:buFont typeface="+mj-lt"/>
              <a:buAutoNum type="arabicPeriod"/>
            </a:pPr>
            <a:r>
              <a:rPr lang="en-GB" sz="2000" dirty="0">
                <a:solidFill>
                  <a:schemeClr val="tx2"/>
                </a:solidFill>
              </a:rPr>
              <a:t>A: Olaf</a:t>
            </a:r>
          </a:p>
          <a:p>
            <a:pPr marL="502920" indent="-457200">
              <a:buFont typeface="+mj-lt"/>
              <a:buAutoNum type="arabicPeriod"/>
            </a:pPr>
            <a:r>
              <a:rPr lang="en-GB" sz="2000" dirty="0">
                <a:solidFill>
                  <a:schemeClr val="tx2"/>
                </a:solidFill>
              </a:rPr>
              <a:t>8 sides</a:t>
            </a:r>
          </a:p>
          <a:p>
            <a:pPr marL="502920" indent="-457200">
              <a:buFont typeface="+mj-lt"/>
              <a:buAutoNum type="arabicPeriod"/>
            </a:pPr>
            <a:r>
              <a:rPr lang="en-GB" sz="2000" dirty="0">
                <a:solidFill>
                  <a:schemeClr val="tx2"/>
                </a:solidFill>
              </a:rPr>
              <a:t>Sleeping Beauty</a:t>
            </a:r>
          </a:p>
          <a:p>
            <a:pPr marL="502920" indent="-457200">
              <a:buFont typeface="+mj-lt"/>
              <a:buAutoNum type="arabicPeriod"/>
            </a:pPr>
            <a:r>
              <a:rPr lang="en-GB" sz="2000" dirty="0">
                <a:solidFill>
                  <a:schemeClr val="tx2"/>
                </a:solidFill>
              </a:rPr>
              <a:t>Lizard</a:t>
            </a:r>
          </a:p>
          <a:p>
            <a:pPr marL="502920" indent="-457200">
              <a:buFont typeface="+mj-lt"/>
              <a:buAutoNum type="arabicPeriod"/>
            </a:pPr>
            <a:r>
              <a:rPr lang="en-GB" sz="2000" dirty="0">
                <a:solidFill>
                  <a:schemeClr val="tx2"/>
                </a:solidFill>
              </a:rPr>
              <a:t>5</a:t>
            </a:r>
          </a:p>
          <a:p>
            <a:pPr marL="502920" indent="-457200">
              <a:buFont typeface="+mj-lt"/>
              <a:buAutoNum type="arabicPeriod"/>
            </a:pPr>
            <a:r>
              <a:rPr lang="en-GB" sz="2000" dirty="0">
                <a:solidFill>
                  <a:schemeClr val="tx2"/>
                </a:solidFill>
              </a:rPr>
              <a:t>Horse</a:t>
            </a:r>
          </a:p>
          <a:p>
            <a:pPr marL="502920" indent="-457200">
              <a:buFont typeface="+mj-lt"/>
              <a:buAutoNum type="arabicPeriod"/>
            </a:pPr>
            <a:r>
              <a:rPr lang="en-GB" sz="2000" dirty="0">
                <a:solidFill>
                  <a:schemeClr val="tx2"/>
                </a:solidFill>
              </a:rPr>
              <a:t>In the Ear</a:t>
            </a:r>
          </a:p>
          <a:p>
            <a:pPr marL="502920" indent="-457200">
              <a:buFont typeface="+mj-lt"/>
              <a:buAutoNum type="arabicPeriod"/>
            </a:pPr>
            <a:r>
              <a:rPr lang="en-GB" sz="2000" dirty="0">
                <a:solidFill>
                  <a:schemeClr val="tx2"/>
                </a:solidFill>
              </a:rPr>
              <a:t>24 hours</a:t>
            </a:r>
          </a:p>
          <a:p>
            <a:pPr marL="502920" indent="-457200">
              <a:buFont typeface="+mj-lt"/>
              <a:buAutoNum type="arabicPeriod"/>
            </a:pPr>
            <a:endParaRPr lang="en-GB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9406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A2EA6A6-CD0C-4CFD-8EC2-AA44F9870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Graphic 6" descr="Smiling Face with No Fill">
            <a:extLst>
              <a:ext uri="{FF2B5EF4-FFF2-40B4-BE49-F238E27FC236}">
                <a16:creationId xmlns:a16="http://schemas.microsoft.com/office/drawing/2014/main" id="{93186C25-B634-411D-867E-4B47F89977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24517" y="857675"/>
            <a:ext cx="5140669" cy="514066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A5098-67E9-4BE4-88AE-4347898F3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8564" y="2057400"/>
            <a:ext cx="3912583" cy="116205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GB" sz="4400" dirty="0"/>
              <a:t>Thank you</a:t>
            </a:r>
          </a:p>
          <a:p>
            <a:pPr marL="45720" indent="0">
              <a:buNone/>
            </a:pPr>
            <a:endParaRPr lang="en-GB" sz="1600" dirty="0"/>
          </a:p>
          <a:p>
            <a:pPr marL="45720" indent="0">
              <a:buNone/>
            </a:pPr>
            <a:endParaRPr lang="en-GB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BAA5FE-9F93-42B4-B846-73ADA0F9C9C8}"/>
              </a:ext>
            </a:extLst>
          </p:cNvPr>
          <p:cNvSpPr txBox="1"/>
          <p:nvPr/>
        </p:nvSpPr>
        <p:spPr>
          <a:xfrm>
            <a:off x="9201150" y="5391150"/>
            <a:ext cx="2269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Mrs Yates</a:t>
            </a:r>
          </a:p>
        </p:txBody>
      </p:sp>
    </p:spTree>
    <p:extLst>
      <p:ext uri="{BB962C8B-B14F-4D97-AF65-F5344CB8AC3E}">
        <p14:creationId xmlns:p14="http://schemas.microsoft.com/office/powerpoint/2010/main" val="2813839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65718-87D8-4E98-86C1-41E83A18D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>
                <a:effectLst/>
              </a:rPr>
              <a:t>3: How many legs does a spider have?</a:t>
            </a:r>
            <a:endParaRPr lang="en-GB" dirty="0"/>
          </a:p>
        </p:txBody>
      </p:sp>
      <p:pic>
        <p:nvPicPr>
          <p:cNvPr id="5" name="Content Placeholder 4" descr="Close-up of a spider">
            <a:extLst>
              <a:ext uri="{FF2B5EF4-FFF2-40B4-BE49-F238E27FC236}">
                <a16:creationId xmlns:a16="http://schemas.microsoft.com/office/drawing/2014/main" id="{B91BFE0C-173B-49A6-938B-4CA1588270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860" y="2057400"/>
            <a:ext cx="6054943" cy="4038600"/>
          </a:xfrm>
        </p:spPr>
      </p:pic>
    </p:spTree>
    <p:extLst>
      <p:ext uri="{BB962C8B-B14F-4D97-AF65-F5344CB8AC3E}">
        <p14:creationId xmlns:p14="http://schemas.microsoft.com/office/powerpoint/2010/main" val="2160378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2AA22-0A6E-4AC1-A117-A14B94142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643467"/>
            <a:ext cx="9600217" cy="35858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7200" dirty="0"/>
              <a:t>4: What is a young cow called?</a:t>
            </a:r>
          </a:p>
        </p:txBody>
      </p:sp>
    </p:spTree>
    <p:extLst>
      <p:ext uri="{BB962C8B-B14F-4D97-AF65-F5344CB8AC3E}">
        <p14:creationId xmlns:p14="http://schemas.microsoft.com/office/powerpoint/2010/main" val="1818293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2977F-7985-4D4F-A1BC-57CB53C91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/>
              <a:t>5: True or False?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11801-8FC0-41F6-935E-8CF0E1385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095" y="2950404"/>
            <a:ext cx="10353762" cy="21806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000" dirty="0"/>
              <a:t>Rabbits are born blind?</a:t>
            </a:r>
          </a:p>
        </p:txBody>
      </p:sp>
    </p:spTree>
    <p:extLst>
      <p:ext uri="{BB962C8B-B14F-4D97-AF65-F5344CB8AC3E}">
        <p14:creationId xmlns:p14="http://schemas.microsoft.com/office/powerpoint/2010/main" val="343863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0269B-26C7-45C8-81DE-7CC0300D4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ANSWERS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5E52832-77B4-4A2C-B5BE-C7D720BBEF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5573683"/>
              </p:ext>
            </p:extLst>
          </p:nvPr>
        </p:nvGraphicFramePr>
        <p:xfrm>
          <a:off x="914400" y="2417233"/>
          <a:ext cx="10353675" cy="3305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68380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9CBD3C9-4E66-426D-948E-7CF477810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B95FCF-AD96-482F-9FB8-CD95725E6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4EEEC00-AD80-4734-BEE6-04CBDEC83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24AF37F0-1E8F-443E-AA28-4BC6348204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DBE9D54-6250-40F2-A23A-F9CEBF5F91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46E6328-0D82-4747-8B39-60373321B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545896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93EFAF1-55B4-436A-955F-24B472307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980" y="4206240"/>
            <a:ext cx="9966960" cy="1325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6600" b="1" cap="all" dirty="0"/>
              <a:t>Round 2: Geography</a:t>
            </a:r>
          </a:p>
        </p:txBody>
      </p:sp>
      <p:pic>
        <p:nvPicPr>
          <p:cNvPr id="5" name="Content Placeholder 4" descr="Satellite view of Earth">
            <a:extLst>
              <a:ext uri="{FF2B5EF4-FFF2-40B4-BE49-F238E27FC236}">
                <a16:creationId xmlns:a16="http://schemas.microsoft.com/office/drawing/2014/main" id="{74F2621C-AC62-4691-B3A6-9C71307BB8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571" y="741172"/>
            <a:ext cx="4372858" cy="327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561798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6</TotalTime>
  <Words>653</Words>
  <Application>Microsoft Office PowerPoint</Application>
  <PresentationFormat>Widescreen</PresentationFormat>
  <Paragraphs>125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1" baseType="lpstr">
      <vt:lpstr>Corbel</vt:lpstr>
      <vt:lpstr>Basis</vt:lpstr>
      <vt:lpstr>How Quiztastic are you?</vt:lpstr>
      <vt:lpstr>PowerPoint Presentation</vt:lpstr>
      <vt:lpstr>PowerPoint Presentation</vt:lpstr>
      <vt:lpstr>2: Was the Diplodocus a herbivore or carnivore?</vt:lpstr>
      <vt:lpstr>3: How many legs does a spider have?</vt:lpstr>
      <vt:lpstr>4: What is a young cow called?</vt:lpstr>
      <vt:lpstr>5: True or False?</vt:lpstr>
      <vt:lpstr>ANSWERS</vt:lpstr>
      <vt:lpstr>Round 2: Geography</vt:lpstr>
      <vt:lpstr>1: What is the capital city of the UK?</vt:lpstr>
      <vt:lpstr>2: From Newport we can see a large hill all the way over in Telford but what is it called?</vt:lpstr>
      <vt:lpstr>3: True or False  Mount Everest is the tallest mountain in the world?</vt:lpstr>
      <vt:lpstr>4: In which country would you find the Statue of Liberty?</vt:lpstr>
      <vt:lpstr>5: Which is the coldest place on Earth? </vt:lpstr>
      <vt:lpstr>ANSWERS:</vt:lpstr>
      <vt:lpstr>PowerPoint Presentation</vt:lpstr>
      <vt:lpstr>1: Who wrote the Harry Potter series of books?</vt:lpstr>
      <vt:lpstr>2: What is the name of this Character?</vt:lpstr>
      <vt:lpstr>3: In what series of books would you find Frodo Baggins?</vt:lpstr>
      <vt:lpstr>4: True of False?   Miss Trunchball is Matilda’s favourite teacher?</vt:lpstr>
      <vt:lpstr>5: Which one of these books titles was written by David Walliams?</vt:lpstr>
      <vt:lpstr>ANSWERS:</vt:lpstr>
      <vt:lpstr>PowerPoint Presentation</vt:lpstr>
      <vt:lpstr>1: Can you guess who this is?</vt:lpstr>
      <vt:lpstr>2: Can you guess who this is?</vt:lpstr>
      <vt:lpstr>3: Can you guess who this is?</vt:lpstr>
      <vt:lpstr>4: Can you guess who this is?</vt:lpstr>
      <vt:lpstr>5: Can you guess who this is?</vt:lpstr>
      <vt:lpstr>Answers</vt:lpstr>
      <vt:lpstr>Round 5: Logo’s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Answers:</vt:lpstr>
      <vt:lpstr>PowerPoint Presentation</vt:lpstr>
      <vt:lpstr>1. What is the name of the biggest planet in our Solar System?</vt:lpstr>
      <vt:lpstr>2: Who loves marmalade sandwiches?</vt:lpstr>
      <vt:lpstr>3: Who likes warm hugs?</vt:lpstr>
      <vt:lpstr> 4: How many sides does an Octagon have?</vt:lpstr>
      <vt:lpstr>5: Which fairy tale character slept for 100 years?</vt:lpstr>
      <vt:lpstr>6. What kind of creature is a Komodo Dragon?</vt:lpstr>
      <vt:lpstr>7: How many Olympic rings are there?</vt:lpstr>
      <vt:lpstr>8: What type of animal is Bullseye in the “Toy Story” films?</vt:lpstr>
      <vt:lpstr>9: Where is the smallest bone in the human body?</vt:lpstr>
      <vt:lpstr>10: How many hours are there in a day?</vt:lpstr>
      <vt:lpstr>Answers: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Quiztastic are you?</dc:title>
  <dc:creator>mark yates</dc:creator>
  <cp:lastModifiedBy>Moody, Nicola</cp:lastModifiedBy>
  <cp:revision>3</cp:revision>
  <dcterms:created xsi:type="dcterms:W3CDTF">2020-05-31T17:44:49Z</dcterms:created>
  <dcterms:modified xsi:type="dcterms:W3CDTF">2020-06-02T11:27:32Z</dcterms:modified>
</cp:coreProperties>
</file>