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sson, Caroline" initials="SC" lastIdx="2" clrIdx="0">
    <p:extLst>
      <p:ext uri="{19B8F6BF-5375-455C-9EA6-DF929625EA0E}">
        <p15:presenceInfo xmlns:p15="http://schemas.microsoft.com/office/powerpoint/2012/main" userId="S-1-5-21-1085031214-725345543-1466206357-4049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6T15:01:43.171" idx="1">
    <p:pos x="7282" y="2881"/>
    <p:text/>
    <p:extLst>
      <p:ext uri="{C676402C-5697-4E1C-873F-D02D1690AC5C}">
        <p15:threadingInfo xmlns:p15="http://schemas.microsoft.com/office/powerpoint/2012/main" timeZoneBias="-60"/>
      </p:ext>
    </p:extLst>
  </p:cm>
  <p:cm authorId="1" dt="2020-05-26T15:01:43.438" idx="2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486DF-4859-4227-BB4C-08CBBC2E04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DA432-44B2-440D-94AB-561990382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8F458-5647-4406-9441-4FFD23DC8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56C27-C0F7-4D5B-84CA-C91CDA90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6B30B5-8692-40EE-8BD7-BB007DD9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31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4B352-BC8B-48FE-B329-7743BA4B3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5595F8-EBFC-4210-B7DB-2BA5E6D7A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81743-866F-48DB-B092-C3D5D111C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001DB3-F2D7-44D3-9362-EF9EB426F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EA62D-0252-474A-A745-976204304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40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448C92-C188-46F4-A481-8BB2287A2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BF09C7-9760-40B9-A3D7-7EBFCE5630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5B5B0-EE3B-4FAB-83FA-29415FCDD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044ED2-F203-4482-ADB2-E8526BF1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45684-0BBE-4778-8CBD-C4A36F16B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05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E74A7-3F24-4D20-B6B2-A2B79D76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55FFC-5842-4FF0-9B51-8C8B23F3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CD33A3-206E-49BB-8D42-11988398B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F71B8A-0513-402E-BD4E-E61BE5CA6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C9946-3129-40B3-8AF1-27D82A89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71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26516-C07B-4661-A3D1-7A6AB8186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02139-8B4E-42BD-B0E0-34F5D18F9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DE9FB-D461-4E5F-9E39-01C592DE0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A0CE7-63D7-4C30-9D74-5AEE6BB23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9806B6-65FD-4C40-A6D3-DF9A7F0F2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520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4B02-071D-4CCE-81AE-6B64DC48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67F6C-ECA1-4F7E-833D-ADF69BF3E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DCDD0F-687C-41A5-A6F4-2FEDFF86D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69F3DE-E356-4073-985E-9CA67BAC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6346C9-AD71-4BB9-9FD5-823F100A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B863B9-E1B4-43D1-A387-30A2D9D98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30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C7F105-3958-4FE8-B766-3902A6C07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70F551-74F6-4DF0-B71B-9CB0F2F29C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EE1E7-273A-4F65-A454-F99A548D0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24909-B7D3-41A7-BABD-60E746C4E0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86639A-57B9-4DFB-A396-4E84E9A747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6D5AD-ECA3-4B10-AA78-4CE7D79F5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326770-6BF0-4488-B254-9B93835D1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F6FC0B-3FF9-4AAF-8DB3-4AE132AD1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06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D8FC8-1C9D-4BF3-A7FC-113B9E9A1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211738-9758-4763-8585-B4C0170B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A513D7-5DE8-4A5C-9365-2C227E1F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4C291-2DE0-4071-8EB3-406F6FD5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4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A2C59C-3EFD-419E-AEF6-F90AD7B0C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6DA312-5B7F-4504-86F2-8C063DAA6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07C26E-6299-4571-BBD7-7D684CBC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0828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E5D2C-96BB-45B8-BAD2-F0BF3B32D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DAAF6-3043-458E-A511-F05ADE72B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02BCCB-EDCF-48E8-8354-3158E7F657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4C8C05-ABE5-4992-A105-C50F0CFC20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CA8702-6B9A-4B89-AA10-920740BEC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3F62D-6409-4FC2-96A8-8868B0F2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176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B178-283C-4EEB-9B63-7D6208CD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8D8528-CB0A-466C-B191-145157D850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7AD3F0-16CA-4E70-B4C2-2734052F17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FF3FD7-261D-4573-8750-196C2FB4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E0C5D5-C556-44EC-BA62-78FAC0C1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A1942D-4CC6-4350-B1A2-DB4FEF11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86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7EFC89-3A93-4B40-9BED-E1CF270EBA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ACEC6-23F7-4E15-9C46-0C1F5CD068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0676F-C2B2-44D5-B8C4-373EF7FAD2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1D81B-885A-40F5-B207-C90712E8C08E}" type="datetimeFigureOut">
              <a:rPr lang="en-GB" smtClean="0"/>
              <a:t>10/06/2020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185E3-7E88-495A-99AA-9892A2073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910A4-8D6C-468F-8764-4DC6374DB4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1A6FE-E260-4B62-B7F7-FB7163588F3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99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newportjuniorschool.org.uk/home/key-info/policies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t2-m-954-reading-scales-worksheets_ver_1%20wednesday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bc.co.uk/newsround/1848947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BBA45B7-3FAA-4DC3-A311-04263A078E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075" t="14792" r="22522" b="8125"/>
          <a:stretch/>
        </p:blipFill>
        <p:spPr>
          <a:xfrm>
            <a:off x="1650206" y="78581"/>
            <a:ext cx="9272588" cy="6491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34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19678E29-56D3-47AA-80DA-B1A7FE0DF95A}"/>
              </a:ext>
            </a:extLst>
          </p:cNvPr>
          <p:cNvSpPr/>
          <p:nvPr/>
        </p:nvSpPr>
        <p:spPr>
          <a:xfrm>
            <a:off x="300038" y="1135858"/>
            <a:ext cx="11501437" cy="15399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2DBBD-5759-4C63-BC8B-561A7A72C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0037" y="1202091"/>
            <a:ext cx="11162290" cy="1369476"/>
          </a:xfrm>
        </p:spPr>
        <p:txBody>
          <a:bodyPr>
            <a:noAutofit/>
          </a:bodyPr>
          <a:lstStyle/>
          <a:p>
            <a:pPr algn="l"/>
            <a:endParaRPr lang="en-GB" sz="1600" dirty="0" smtClean="0">
              <a:hlinkClick r:id="rId2"/>
            </a:endParaRPr>
          </a:p>
          <a:p>
            <a:pPr algn="l"/>
            <a:r>
              <a:rPr lang="en-GB" sz="1600" dirty="0" smtClean="0">
                <a:hlinkClick r:id="rId2"/>
              </a:rPr>
              <a:t>Our topic this week is shape. Please revise what you learnt yesterday as you will be applying your knowledge today</a:t>
            </a:r>
            <a:r>
              <a:rPr lang="en-GB" sz="1600" u="sng" dirty="0" smtClean="0">
                <a:hlinkClick r:id="rId2"/>
              </a:rPr>
              <a:t>.</a:t>
            </a:r>
            <a:endParaRPr lang="en-GB" sz="1600" u="sng" dirty="0">
              <a:hlinkClick r:id="rId2"/>
            </a:endParaRPr>
          </a:p>
          <a:p>
            <a:pPr algn="l"/>
            <a:r>
              <a:rPr lang="en-GB" sz="1600" dirty="0" smtClean="0">
                <a:hlinkClick r:id="rId2"/>
              </a:rPr>
              <a:t>https</a:t>
            </a:r>
            <a:r>
              <a:rPr lang="en-GB" sz="1600" dirty="0">
                <a:hlinkClick r:id="rId2"/>
              </a:rPr>
              <a:t>://</a:t>
            </a:r>
            <a:r>
              <a:rPr lang="en-GB" sz="1600" dirty="0" smtClean="0">
                <a:hlinkClick r:id="rId2"/>
              </a:rPr>
              <a:t>newportjuniorschool.org.uk/home/key-info/policies/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F0A27A-A048-4FB7-BBC0-2471C78376C3}"/>
              </a:ext>
            </a:extLst>
          </p:cNvPr>
          <p:cNvSpPr/>
          <p:nvPr/>
        </p:nvSpPr>
        <p:spPr>
          <a:xfrm>
            <a:off x="2180989" y="107455"/>
            <a:ext cx="78300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Tuesday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’s </a:t>
            </a:r>
            <a:r>
              <a:rPr lang="en-US" sz="54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Maths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for Year </a:t>
            </a:r>
            <a:r>
              <a:rPr lang="en-US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31DB7C5-76A7-4F30-888C-943BF324E6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452735"/>
              </p:ext>
            </p:extLst>
          </p:nvPr>
        </p:nvGraphicFramePr>
        <p:xfrm>
          <a:off x="300036" y="2401456"/>
          <a:ext cx="11543023" cy="4184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43023">
                  <a:extLst>
                    <a:ext uri="{9D8B030D-6E8A-4147-A177-3AD203B41FA5}">
                      <a16:colId xmlns:a16="http://schemas.microsoft.com/office/drawing/2014/main" val="2629130885"/>
                    </a:ext>
                  </a:extLst>
                </a:gridCol>
              </a:tblGrid>
              <a:tr h="4184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</a:rPr>
                        <a:t>Today you will be applying your knowledge of angles in a practical way.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</a:rPr>
                        <a:t>First of all walk around the room you are in and note down two acute, two obtuse and two right angles.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</a:rPr>
                        <a:t>For your work today you are going to be looking at house pictures. On each picture you need to decide where you can see obtuse, acute and right angles.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>
                          <a:solidFill>
                            <a:schemeClr val="bg1"/>
                          </a:solidFill>
                        </a:rPr>
                        <a:t>Use three colours to differentiate between them. Put a dot of the colour you have coded for each angle on the picture. Remember to add </a:t>
                      </a:r>
                      <a:r>
                        <a:rPr lang="en-GB" sz="2000" baseline="0" smtClean="0">
                          <a:solidFill>
                            <a:schemeClr val="bg1"/>
                          </a:solidFill>
                        </a:rPr>
                        <a:t>a key.</a:t>
                      </a:r>
                      <a:endParaRPr lang="en-GB" sz="2000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826055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7E4F0C88-DDEE-47C1-9E9C-1C011732F0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0662" y="20798"/>
            <a:ext cx="1092995" cy="1109682"/>
          </a:xfrm>
          <a:prstGeom prst="rect">
            <a:avLst/>
          </a:prstGeom>
        </p:spPr>
      </p:pic>
      <p:sp>
        <p:nvSpPr>
          <p:cNvPr id="2" name="TextBox 1">
            <a:hlinkClick r:id="rId4" action="ppaction://hlinkfile"/>
          </p:cNvPr>
          <p:cNvSpPr txBox="1"/>
          <p:nvPr/>
        </p:nvSpPr>
        <p:spPr>
          <a:xfrm>
            <a:off x="8866909" y="2576945"/>
            <a:ext cx="2854036" cy="4519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99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25A6394-EA96-4452-90EE-5EC4B2DB9373}"/>
              </a:ext>
            </a:extLst>
          </p:cNvPr>
          <p:cNvSpPr/>
          <p:nvPr/>
        </p:nvSpPr>
        <p:spPr>
          <a:xfrm>
            <a:off x="403907" y="1273428"/>
            <a:ext cx="10939141" cy="15888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093805-7A61-4AA2-8752-D28CF1AB21BF}"/>
              </a:ext>
            </a:extLst>
          </p:cNvPr>
          <p:cNvSpPr/>
          <p:nvPr/>
        </p:nvSpPr>
        <p:spPr>
          <a:xfrm>
            <a:off x="2003872" y="151208"/>
            <a:ext cx="80271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Tuesday’s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English for Year </a:t>
            </a:r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4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3BC4A6A-AC6A-429C-BBCF-AAD921CFE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37" y="58089"/>
            <a:ext cx="999724" cy="10164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2250018-8683-4601-B728-D14D66FBCDCD}"/>
              </a:ext>
            </a:extLst>
          </p:cNvPr>
          <p:cNvSpPr txBox="1"/>
          <p:nvPr/>
        </p:nvSpPr>
        <p:spPr>
          <a:xfrm>
            <a:off x="540485" y="987101"/>
            <a:ext cx="107608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dirty="0" smtClean="0"/>
              <a:t>This week we have be doing some English work around the theme of refugees as this week is Refugee week.</a:t>
            </a:r>
          </a:p>
          <a:p>
            <a:r>
              <a:rPr lang="en-GB" dirty="0" smtClean="0"/>
              <a:t>Watch the power point  again outlining what being a refugee means.</a:t>
            </a:r>
          </a:p>
          <a:p>
            <a:endParaRPr lang="en-GB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1735FF95-6487-4575-903B-20A10801E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82434"/>
              </p:ext>
            </p:extLst>
          </p:nvPr>
        </p:nvGraphicFramePr>
        <p:xfrm>
          <a:off x="422781" y="2281381"/>
          <a:ext cx="10939140" cy="4252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9140">
                  <a:extLst>
                    <a:ext uri="{9D8B030D-6E8A-4147-A177-3AD203B41FA5}">
                      <a16:colId xmlns:a16="http://schemas.microsoft.com/office/drawing/2014/main" val="1535122617"/>
                    </a:ext>
                  </a:extLst>
                </a:gridCol>
              </a:tblGrid>
              <a:tr h="4252347">
                <a:tc>
                  <a:txBody>
                    <a:bodyPr/>
                    <a:lstStyle/>
                    <a:p>
                      <a:r>
                        <a:rPr lang="en-GB" u="none" baseline="0" dirty="0" smtClean="0">
                          <a:solidFill>
                            <a:srgbClr val="FF0000"/>
                          </a:solidFill>
                        </a:rPr>
                        <a:t>Today I would like you to think about what you learnt from your research yesterday.</a:t>
                      </a:r>
                    </a:p>
                    <a:p>
                      <a:r>
                        <a:rPr lang="en-GB" u="none" baseline="0" dirty="0" smtClean="0">
                          <a:solidFill>
                            <a:srgbClr val="FF0000"/>
                          </a:solidFill>
                        </a:rPr>
                        <a:t>Now watch Ali’s story:</a:t>
                      </a:r>
                    </a:p>
                    <a:p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hlinkClick r:id="rId3"/>
                        </a:rPr>
                        <a:t>https://www.bbc.co.uk/newsround/18489472</a:t>
                      </a:r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Think about how Ali would have felt at different parts of the story.</a:t>
                      </a:r>
                    </a:p>
                    <a:p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Make a list (using your five sense to help you – taste, touch, smell, hear and see) about how Ali felt: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When Ali was still in his home country with all the disturbance around him.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How Ali would have felt when he thought he had to leave his home country and go to a new one.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Arriving in a new country.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How Ali felt after he had been there a while.</a:t>
                      </a:r>
                    </a:p>
                    <a:p>
                      <a:pPr marL="342900" indent="-342900">
                        <a:buAutoNum type="arabicParenR"/>
                      </a:pPr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u="non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You will be using your ideas tomorrow to write a diary entry from the point of Ali so make it as detailed </a:t>
                      </a:r>
                      <a:r>
                        <a:rPr lang="en-GB" u="none" baseline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as you need.</a:t>
                      </a:r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en-GB" u="none" baseline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9602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8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2E5A79C-6F59-477B-8E14-AB8D295AEEB0}"/>
              </a:ext>
            </a:extLst>
          </p:cNvPr>
          <p:cNvSpPr/>
          <p:nvPr/>
        </p:nvSpPr>
        <p:spPr>
          <a:xfrm>
            <a:off x="3027442" y="-106933"/>
            <a:ext cx="63323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Todays other activity:</a:t>
            </a:r>
          </a:p>
        </p:txBody>
      </p:sp>
      <p:sp>
        <p:nvSpPr>
          <p:cNvPr id="3" name="Rectangle 2"/>
          <p:cNvSpPr/>
          <p:nvPr/>
        </p:nvSpPr>
        <p:spPr>
          <a:xfrm>
            <a:off x="4126594" y="722898"/>
            <a:ext cx="342157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 - Safety</a:t>
            </a:r>
            <a:endParaRPr lang="en-US" sz="66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109" y="1830894"/>
            <a:ext cx="1139767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XCCW Joined 1a" panose="03050602040000000000" pitchFamily="66" charset="0"/>
              </a:rPr>
              <a:t>Today we are going to think about whether we should believe all we see.</a:t>
            </a:r>
          </a:p>
          <a:p>
            <a:r>
              <a:rPr lang="en-GB" sz="2200" dirty="0" smtClean="0">
                <a:latin typeface="XCCW Joined 1a" panose="03050602040000000000" pitchFamily="66" charset="0"/>
              </a:rPr>
              <a:t>Advertisers would like us to believe everything they show us is true to life but sometimes what we see has been altered to try and make it more appealing.</a:t>
            </a:r>
          </a:p>
          <a:p>
            <a:r>
              <a:rPr lang="en-GB" sz="2200" dirty="0" smtClean="0">
                <a:latin typeface="XCCW Joined 1a" panose="03050602040000000000" pitchFamily="66" charset="0"/>
              </a:rPr>
              <a:t>Work through the power point on Is seeing believing?</a:t>
            </a:r>
          </a:p>
          <a:p>
            <a:endParaRPr lang="en-GB" sz="2200" dirty="0">
              <a:latin typeface="XCCW Joined 1a" panose="03050602040000000000" pitchFamily="66" charset="0"/>
            </a:endParaRPr>
          </a:p>
          <a:p>
            <a:r>
              <a:rPr lang="en-GB" sz="2200" dirty="0" smtClean="0">
                <a:latin typeface="XCCW Joined 1a" panose="03050602040000000000" pitchFamily="66" charset="0"/>
              </a:rPr>
              <a:t>Where it says to work with a partner either discuss this with someone who is with you or think about how you would answer the question.</a:t>
            </a:r>
          </a:p>
          <a:p>
            <a:endParaRPr lang="en-GB" sz="2200" dirty="0">
              <a:latin typeface="XCCW Joined 1a" panose="03050602040000000000" pitchFamily="66" charset="0"/>
            </a:endParaRPr>
          </a:p>
          <a:p>
            <a:r>
              <a:rPr lang="en-GB" sz="2200" dirty="0" smtClean="0">
                <a:latin typeface="XCCW Joined 1a" panose="03050602040000000000" pitchFamily="66" charset="0"/>
              </a:rPr>
              <a:t>It is really important that as we grow up we do not believe everything we see but as responsible humans we can question what we see and believe.</a:t>
            </a:r>
            <a:endParaRPr lang="en-GB" sz="2200" dirty="0"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3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3960</TotalTime>
  <Words>431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XCCW Joined 1a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Moody, Nicola</dc:creator>
  <cp:lastModifiedBy>Sisson, Caroline</cp:lastModifiedBy>
  <cp:revision>114</cp:revision>
  <dcterms:created xsi:type="dcterms:W3CDTF">2020-03-17T11:23:57Z</dcterms:created>
  <dcterms:modified xsi:type="dcterms:W3CDTF">2020-06-10T14:17:46Z</dcterms:modified>
</cp:coreProperties>
</file>