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1" r:id="rId3"/>
    <p:sldId id="273" r:id="rId4"/>
    <p:sldId id="269" r:id="rId5"/>
    <p:sldId id="275" r:id="rId6"/>
    <p:sldId id="257" r:id="rId7"/>
    <p:sldId id="259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CCFF"/>
    <a:srgbClr val="FFCCCC"/>
    <a:srgbClr val="CCFFCC"/>
    <a:srgbClr val="FF3399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932" autoAdjust="0"/>
  </p:normalViewPr>
  <p:slideViewPr>
    <p:cSldViewPr snapToGrid="0">
      <p:cViewPr>
        <p:scale>
          <a:sx n="60" d="100"/>
          <a:sy n="60" d="100"/>
        </p:scale>
        <p:origin x="7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ADB2-5D43-44D8-B514-797A618C8D09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3886-80A0-453E-BCA9-3C264895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886-80A0-453E-BCA9-3C264895E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3-QwWFkz5hw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-1" y="0"/>
            <a:ext cx="7113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XCCW Joined 1a" panose="03050602040000000000" pitchFamily="66" charset="0"/>
              </a:rPr>
              <a:t>Home Learning: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To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recognise properties of 3-D shapes.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Today you are going to explore a range of 3D shapes to find the properties.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3D shapes are often described as having faces, edges and vertices (corners). Try as many as you can!</a:t>
            </a:r>
            <a:endParaRPr lang="en-GB" sz="1600" dirty="0" smtClean="0">
              <a:latin typeface="XCCW Joined 1a" panose="0305060204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689"/>
            <a:ext cx="6081823" cy="53073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822" y="2805332"/>
            <a:ext cx="6110177" cy="1181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1821" y="3987210"/>
            <a:ext cx="6110179" cy="28707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421526" y="170121"/>
            <a:ext cx="4486939" cy="11533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Helpful video: </a:t>
            </a:r>
          </a:p>
          <a:p>
            <a:pPr algn="ctr"/>
            <a:r>
              <a:rPr lang="en-GB" dirty="0">
                <a:latin typeface="XCCW Joined 1a" panose="03050602040000000000" pitchFamily="66" charset="0"/>
                <a:hlinkClick r:id="rId6"/>
              </a:rPr>
              <a:t>https://</a:t>
            </a:r>
            <a:r>
              <a:rPr lang="en-GB" dirty="0" smtClean="0">
                <a:latin typeface="XCCW Joined 1a" panose="03050602040000000000" pitchFamily="66" charset="0"/>
                <a:hlinkClick r:id="rId6"/>
              </a:rPr>
              <a:t>www.youtube.com/watch?v=3-QwWFkz5hw</a:t>
            </a:r>
            <a:r>
              <a:rPr lang="en-GB" dirty="0" smtClean="0">
                <a:latin typeface="XCCW Joined 1a" panose="0305060204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697" y="189186"/>
            <a:ext cx="11624441" cy="6264166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7054" y="474949"/>
            <a:ext cx="51295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Answers</a:t>
            </a:r>
            <a:r>
              <a:rPr lang="en-GB" sz="20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:</a:t>
            </a:r>
          </a:p>
          <a:p>
            <a:endParaRPr lang="en-GB" sz="2000" u="sng" dirty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endParaRPr lang="en-GB" sz="2000" u="sng" dirty="0" smtClean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r>
              <a:rPr lang="en-GB" sz="2000" dirty="0" smtClean="0">
                <a:latin typeface="XCCW Joined 1a" panose="03050602040000000000" pitchFamily="66" charset="0"/>
              </a:rPr>
              <a:t>How well did you do? </a:t>
            </a:r>
          </a:p>
          <a:p>
            <a:endParaRPr lang="en-GB" sz="2000" dirty="0">
              <a:latin typeface="XCCW Joined 1a" panose="03050602040000000000" pitchFamily="66" charset="0"/>
            </a:endParaRPr>
          </a:p>
          <a:p>
            <a:r>
              <a:rPr lang="en-GB" sz="2000" dirty="0" smtClean="0">
                <a:latin typeface="XCCW Joined 1a" panose="03050602040000000000" pitchFamily="66" charset="0"/>
              </a:rPr>
              <a:t>Which did you find the most challenging?</a:t>
            </a:r>
            <a:endParaRPr lang="en-GB" sz="2000" dirty="0" smtClean="0">
              <a:latin typeface="XCCW Joined 1a" panose="03050602040000000000" pitchFamily="66" charset="0"/>
            </a:endParaRPr>
          </a:p>
          <a:p>
            <a:endParaRPr lang="en-GB" sz="2000" dirty="0" smtClean="0">
              <a:latin typeface="XCCW Joined 1a" panose="03050602040000000000" pitchFamily="66" charset="0"/>
            </a:endParaRPr>
          </a:p>
          <a:p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131" y="428438"/>
            <a:ext cx="4766126" cy="578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84209"/>
            <a:ext cx="3698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076" y="916460"/>
            <a:ext cx="973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Each question is worth points! How many can you get before the end of the week?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1936531"/>
            <a:ext cx="10113579" cy="24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4719"/>
            <a:ext cx="6111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- Answers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076" y="916460"/>
            <a:ext cx="973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XCCW Joined 1a" panose="03050602040000000000" pitchFamily="66" charset="0"/>
              </a:rPr>
              <a:t>How well are you doing after 3 days?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1827815"/>
            <a:ext cx="10223665" cy="282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495913" y="151208"/>
            <a:ext cx="904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Wednesday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20537" y="107453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L.O: To </a:t>
            </a:r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decide a suitable problem for my mystery story. </a:t>
            </a:r>
            <a:endParaRPr lang="en-GB" b="1" dirty="0" smtClean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536" y="2448509"/>
            <a:ext cx="10939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XCCW Joined 1a" panose="03050602040000000000" pitchFamily="66" charset="0"/>
              </a:rPr>
              <a:t>Task… Now you have chosen a setting for your story, you are going to decide upon the problem! Try to think of 3 clear problems tha</a:t>
            </a:r>
            <a:r>
              <a:rPr lang="en-GB" sz="1600" dirty="0" smtClean="0">
                <a:latin typeface="XCCW Joined 1a" panose="03050602040000000000" pitchFamily="66" charset="0"/>
              </a:rPr>
              <a:t>t could happen in your story </a:t>
            </a:r>
            <a:r>
              <a:rPr lang="en-GB" sz="16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(add as much detail about each problem as you can)</a:t>
            </a:r>
            <a:r>
              <a:rPr lang="en-GB" sz="1600" dirty="0" smtClean="0">
                <a:latin typeface="XCCW Joined 1a" panose="03050602040000000000" pitchFamily="66" charset="0"/>
              </a:rPr>
              <a:t>!</a:t>
            </a:r>
            <a:r>
              <a:rPr lang="en-GB" sz="16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 </a:t>
            </a:r>
            <a:r>
              <a:rPr lang="en-GB" sz="1600" dirty="0" smtClean="0">
                <a:latin typeface="XCCW Joined 1a" panose="03050602040000000000" pitchFamily="66" charset="0"/>
              </a:rPr>
              <a:t>From here, choose 1 and explain why you have picked it.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Tomorrow, we are going to start looking at characters and suspects!</a:t>
            </a:r>
            <a:endParaRPr lang="en-GB" sz="1600" dirty="0">
              <a:latin typeface="XCCW Joined 1a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30" y="3702112"/>
            <a:ext cx="10510284" cy="30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46299" y="-183935"/>
            <a:ext cx="6498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10" y="674042"/>
            <a:ext cx="725363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XCCW Joined 1a" panose="03050602040000000000" pitchFamily="66" charset="0"/>
              </a:rPr>
              <a:t>L.O: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To experiment with collecting finger prints!</a:t>
            </a:r>
          </a:p>
          <a:p>
            <a:endParaRPr lang="en-GB" sz="1600" b="1" u="sng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Yesterday, you researched the use of fingerprints. </a:t>
            </a:r>
            <a:r>
              <a:rPr lang="en-GB" sz="1600" dirty="0" smtClean="0">
                <a:latin typeface="XCCW Joined 1a" panose="03050602040000000000" pitchFamily="66" charset="0"/>
              </a:rPr>
              <a:t>Today, we are going to experiment to find our own.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b="1" u="sng" dirty="0" smtClean="0">
                <a:latin typeface="XCCW Joined 1a" panose="03050602040000000000" pitchFamily="66" charset="0"/>
              </a:rPr>
              <a:t>You will need: 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XCCW Joined 1a" panose="03050602040000000000" pitchFamily="66" charset="0"/>
              </a:rPr>
              <a:t>A glass (plain)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latin typeface="XCCW Joined 1a" panose="03050602040000000000" pitchFamily="66" charset="0"/>
              </a:rPr>
              <a:t>Sellotape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You are going to experiment with a variety of resources to see how you can get the clearest fingerprint on the glass.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Using the Sellotape, you will then remove the finger print and pop it onto blank paper. </a:t>
            </a:r>
            <a:r>
              <a:rPr lang="en-GB" sz="16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From here you can explain which resource you found to be the best when collecting a finger print!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The purple box offers many ideas on what resources you might like to use.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Remember when you collect them to label it on your page!</a:t>
            </a:r>
            <a:endParaRPr lang="en-GB" sz="1600" dirty="0" smtClean="0">
              <a:latin typeface="XCCW Joined 1a" panose="03050602040000000000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70642" y="2626242"/>
            <a:ext cx="4582336" cy="833178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The next slide shows the step by step process</a:t>
            </a:r>
            <a:endParaRPr lang="en-GB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70642" y="3579879"/>
            <a:ext cx="4582336" cy="2211321"/>
          </a:xfrm>
          <a:prstGeom prst="round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You could test with…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Chal</a:t>
            </a:r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k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Flour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Talc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Cocoa Powder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Oil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Cream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Pencil or Pens</a:t>
            </a:r>
            <a:endParaRPr lang="en-GB" sz="1600" dirty="0" smtClean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70642" y="5911094"/>
            <a:ext cx="4582336" cy="667407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Try them all if you can!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513" y="98874"/>
            <a:ext cx="4011465" cy="1281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8805"/>
          <a:stretch/>
        </p:blipFill>
        <p:spPr>
          <a:xfrm>
            <a:off x="9006457" y="1146623"/>
            <a:ext cx="1820962" cy="13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e0fb112-2e8f-4636-ac18-300f32292bc0" descr="Imag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2386" y="3650221"/>
            <a:ext cx="3529872" cy="26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471adc1-3890-498c-a447-f66a66323655" descr="Imag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2920" y="440685"/>
            <a:ext cx="3529872" cy="275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e28994be-3a68-4766-ad62-d8f1e98119cd" descr="Ima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3274" y="433700"/>
            <a:ext cx="3680732" cy="281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f172eb48-ad01-46c1-8b5a-80502ea2d4a3" descr="Imag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6148" y="3518218"/>
            <a:ext cx="3680732" cy="276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6344" y="3763926"/>
            <a:ext cx="2665079" cy="2115879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Step 1: </a:t>
            </a:r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Pick your first resource. I choose flour! Dip your finger into the flour etc.</a:t>
            </a:r>
            <a:endParaRPr lang="en-GB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15945" y="1601466"/>
            <a:ext cx="2665079" cy="1435395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Step 2: </a:t>
            </a:r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Press your finger onto a plain glass.</a:t>
            </a:r>
            <a:endParaRPr lang="en-GB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06973" y="3802406"/>
            <a:ext cx="2665079" cy="1949808"/>
          </a:xfrm>
          <a:prstGeom prst="roundRect">
            <a:avLst/>
          </a:prstGeom>
          <a:solidFill>
            <a:srgbClr val="CC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Step 3: </a:t>
            </a:r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Place a small piece of Sellotape on the top of your print. Remove gently. </a:t>
            </a:r>
            <a:endParaRPr lang="en-GB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46256" y="127591"/>
            <a:ext cx="2665079" cy="2663669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Step 4: </a:t>
            </a:r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Place the print onto a plain piece of paper.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HINT: If you have a light print, use a dark piece of paper. If you have a dark print, use a white piece of paper. </a:t>
            </a:r>
            <a:endParaRPr lang="en-GB" sz="1600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0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448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Jones, Eloise</cp:lastModifiedBy>
  <cp:revision>69</cp:revision>
  <dcterms:created xsi:type="dcterms:W3CDTF">2020-03-17T11:23:57Z</dcterms:created>
  <dcterms:modified xsi:type="dcterms:W3CDTF">2020-06-02T09:20:12Z</dcterms:modified>
</cp:coreProperties>
</file>