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1" r:id="rId3"/>
    <p:sldId id="273" r:id="rId4"/>
    <p:sldId id="269" r:id="rId5"/>
    <p:sldId id="275" r:id="rId6"/>
    <p:sldId id="257" r:id="rId7"/>
    <p:sldId id="278" r:id="rId8"/>
    <p:sldId id="259" r:id="rId9"/>
    <p:sldId id="27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66CCFF"/>
    <a:srgbClr val="CCECFF"/>
    <a:srgbClr val="CCFFCC"/>
    <a:srgbClr val="FF33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2932" autoAdjust="0"/>
  </p:normalViewPr>
  <p:slideViewPr>
    <p:cSldViewPr snapToGrid="0">
      <p:cViewPr varScale="1">
        <p:scale>
          <a:sx n="61" d="100"/>
          <a:sy n="61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1ADB2-5D43-44D8-B514-797A618C8D09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13886-80A0-453E-BCA9-3C264895E9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70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13886-80A0-453E-BCA9-3C264895E98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543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86DF-4859-4227-BB4C-08CBBC2E0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DA432-44B2-440D-94AB-561990382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8F458-5647-4406-9441-4FFD23D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56C27-C0F7-4D5B-84CA-C91CDA90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B30B5-8692-40EE-8BD7-BB007DD9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31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4B352-BC8B-48FE-B329-7743BA4B3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595F8-EBFC-4210-B7DB-2BA5E6D7A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1743-866F-48DB-B092-C3D5D111C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01DB3-F2D7-44D3-9362-EF9EB426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EA62D-0252-474A-A745-976204304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448C92-C188-46F4-A481-8BB2287A2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BF09C7-9760-40B9-A3D7-7EBFCE563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5B5B0-EE3B-4FAB-83FA-29415FCD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44ED2-F203-4482-ADB2-E8526BF1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5684-0BBE-4778-8CBD-C4A36F16B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053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E74A7-3F24-4D20-B6B2-A2B79D768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55FFC-5842-4FF0-9B51-8C8B23F36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D33A3-206E-49BB-8D42-11988398B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F71B8A-0513-402E-BD4E-E61BE5CA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C9946-3129-40B3-8AF1-27D82A896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71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26516-C07B-4661-A3D1-7A6AB818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02139-8B4E-42BD-B0E0-34F5D18F9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DE9FB-D461-4E5F-9E39-01C592DE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0CE7-63D7-4C30-9D74-5AEE6BB23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806B6-65FD-4C40-A6D3-DF9A7F0F2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52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64B02-071D-4CCE-81AE-6B64DC48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67F6C-ECA1-4F7E-833D-ADF69BF3E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DCDD0F-687C-41A5-A6F4-2FEDFF86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69F3DE-E356-4073-985E-9CA67BAC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346C9-AD71-4BB9-9FD5-823F100A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863B9-E1B4-43D1-A387-30A2D9D98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30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7F105-3958-4FE8-B766-3902A6C0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0F551-74F6-4DF0-B71B-9CB0F2F2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7EE1E7-273A-4F65-A454-F99A548D0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B24909-B7D3-41A7-BABD-60E746C4E0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6639A-57B9-4DFB-A396-4E84E9A74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6D5AD-ECA3-4B10-AA78-4CE7D79F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326770-6BF0-4488-B254-9B93835D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F6FC0B-3FF9-4AAF-8DB3-4AE132A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60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8FC8-1C9D-4BF3-A7FC-113B9E9A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211738-9758-4763-8585-B4C0170B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513D7-5DE8-4A5C-9365-2C227E1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4C291-2DE0-4071-8EB3-406F6FD5E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2C59C-3EFD-419E-AEF6-F90AD7B0C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6DA312-5B7F-4504-86F2-8C063DAA6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7C26E-6299-4571-BBD7-7D684CBC8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82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5D2C-96BB-45B8-BAD2-F0BF3B32D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DAAF6-3043-458E-A511-F05ADE72B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2BCCB-EDCF-48E8-8354-3158E7F65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C8C05-ABE5-4992-A105-C50F0CFC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A8702-6B9A-4B89-AA10-920740BEC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3F62D-6409-4FC2-96A8-8868B0F2C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76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B178-283C-4EEB-9B63-7D6208CD7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8D8528-CB0A-466C-B191-145157D85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7AD3F0-16CA-4E70-B4C2-2734052F1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F3FD7-261D-4573-8750-196C2FB4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0C5D5-C556-44EC-BA62-78FAC0C1E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1942D-4CC6-4350-B1A2-DB4FEF11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8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FC89-3A93-4B40-9BED-E1CF270E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ACEC6-23F7-4E15-9C46-0C1F5CD06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0676F-C2B2-44D5-B8C4-373EF7FAD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1D81B-885A-40F5-B207-C90712E8C08E}" type="datetimeFigureOut">
              <a:rPr lang="en-GB" smtClean="0"/>
              <a:t>09/06/2020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185E3-7E88-495A-99AA-9892A2073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10A4-8D6C-468F-8764-4DC6374D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1A6FE-E260-4B62-B7F7-FB7163588F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9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BA45B7-3FAA-4DC3-A311-04263A078E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5" t="14792" r="22522" b="8125"/>
          <a:stretch/>
        </p:blipFill>
        <p:spPr>
          <a:xfrm>
            <a:off x="1650206" y="78581"/>
            <a:ext cx="9272588" cy="64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8E2865-B009-49CA-85C5-512458D52D8F}"/>
              </a:ext>
            </a:extLst>
          </p:cNvPr>
          <p:cNvSpPr txBox="1"/>
          <p:nvPr/>
        </p:nvSpPr>
        <p:spPr>
          <a:xfrm>
            <a:off x="84083" y="52551"/>
            <a:ext cx="440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u="sng" dirty="0">
                <a:latin typeface="XCCW Joined 1a" panose="03050602040000000000" pitchFamily="66" charset="0"/>
              </a:rPr>
              <a:t>Home Learning: </a:t>
            </a:r>
            <a:r>
              <a:rPr lang="en-GB" sz="1600" b="1" u="sng" dirty="0" smtClean="0">
                <a:latin typeface="XCCW Joined 1a" panose="03050602040000000000" pitchFamily="66" charset="0"/>
              </a:rPr>
              <a:t>To plot  missing co-ordinates in 4 quadrants. </a:t>
            </a:r>
            <a:endParaRPr lang="en-GB" sz="1600" b="1" u="sng" dirty="0" smtClean="0">
              <a:latin typeface="XCCW Joined 1a" panose="03050602040000000000" pitchFamily="66" charset="0"/>
            </a:endParaRPr>
          </a:p>
          <a:p>
            <a:endParaRPr lang="en-GB" sz="1600" dirty="0" smtClean="0">
              <a:latin typeface="XCCW Joined 1a" panose="03050602040000000000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82510" y="52551"/>
            <a:ext cx="7189076" cy="830997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srgbClr val="FF0000"/>
              </a:solidFill>
              <a:latin typeface="XCCW Joined 1a" panose="03050602040000000000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2510" y="205212"/>
            <a:ext cx="720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XCCW Joined 1a" panose="03050602040000000000" pitchFamily="66" charset="0"/>
              </a:rPr>
              <a:t>Can you use what you know about co-ordinates to find the missing ones in the questions below?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32572"/>
            <a:ext cx="4490983" cy="2962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95286"/>
            <a:ext cx="4490983" cy="29627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982" y="942649"/>
            <a:ext cx="4490982" cy="29627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982" y="3895286"/>
            <a:ext cx="4490982" cy="2993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12469" y="4424856"/>
            <a:ext cx="2659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On this one, is there only one answer? </a:t>
            </a:r>
          </a:p>
          <a:p>
            <a:r>
              <a:rPr lang="en-GB" dirty="0" smtClean="0">
                <a:latin typeface="XCCW Joined 1a" panose="03050602040000000000" pitchFamily="66" charset="0"/>
              </a:rPr>
              <a:t>Can you prove your thoughts. </a:t>
            </a:r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2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99697" y="189186"/>
            <a:ext cx="11624441" cy="6264166"/>
          </a:xfrm>
          <a:prstGeom prst="round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76033" y="706177"/>
            <a:ext cx="9851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u="sng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Answers: </a:t>
            </a:r>
            <a:endParaRPr lang="en-GB" sz="2000" u="sng" dirty="0" smtClean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endParaRPr lang="en-GB" sz="2000" u="sng" dirty="0">
              <a:solidFill>
                <a:srgbClr val="FF0000"/>
              </a:solidFill>
              <a:latin typeface="XCCW Joined 1a" panose="03050602040000000000" pitchFamily="66" charset="0"/>
            </a:endParaRPr>
          </a:p>
          <a:p>
            <a:pPr marL="457200" indent="-457200">
              <a:buAutoNum type="arabicPeriod"/>
            </a:pPr>
            <a:r>
              <a:rPr lang="en-GB" sz="2000" dirty="0" smtClean="0">
                <a:latin typeface="XCCW Joined 1a" panose="03050602040000000000" pitchFamily="66" charset="0"/>
              </a:rPr>
              <a:t>(1,1) 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XCCW Joined 1a" panose="03050602040000000000" pitchFamily="66" charset="0"/>
              </a:rPr>
              <a:t>(2,1) </a:t>
            </a:r>
          </a:p>
          <a:p>
            <a:pPr marL="457200" indent="-457200">
              <a:buAutoNum type="arabicPeriod"/>
            </a:pPr>
            <a:r>
              <a:rPr lang="en-GB" sz="2000" dirty="0" smtClean="0">
                <a:latin typeface="XCCW Joined 1a" panose="03050602040000000000" pitchFamily="66" charset="0"/>
              </a:rPr>
              <a:t>(6, -3) or (-2,7) </a:t>
            </a:r>
          </a:p>
          <a:p>
            <a:r>
              <a:rPr lang="en-GB" sz="2000" dirty="0" smtClean="0">
                <a:latin typeface="XCCW Joined 1a" panose="03050602040000000000" pitchFamily="66" charset="0"/>
              </a:rPr>
              <a:t>4. Various co-ordinates can be found. So along as they do not make equal length sides (6 squares). </a:t>
            </a:r>
            <a:endParaRPr lang="en-GB" sz="2000" dirty="0">
              <a:latin typeface="XCCW Joined 1a" panose="03050602040000000000" pitchFamily="66" charset="0"/>
            </a:endParaRPr>
          </a:p>
          <a:p>
            <a:endParaRPr lang="en-GB" sz="2000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84209"/>
            <a:ext cx="369889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Starter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738" y="830317"/>
            <a:ext cx="109938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XCCW Joined 1a" panose="03050602040000000000" pitchFamily="66" charset="0"/>
              </a:rPr>
              <a:t>Brackets can be used with relative clauses or for extra information. If you read the sentence outside of the brackets, it should make sense on its on. </a:t>
            </a:r>
          </a:p>
          <a:p>
            <a:r>
              <a:rPr lang="en-GB" dirty="0" smtClean="0">
                <a:latin typeface="XCCW Joined 1a" panose="03050602040000000000" pitchFamily="66" charset="0"/>
              </a:rPr>
              <a:t>For example: </a:t>
            </a:r>
          </a:p>
          <a:p>
            <a:endParaRPr lang="en-GB" dirty="0">
              <a:latin typeface="XCCW Joined 1a" panose="03050602040000000000" pitchFamily="66" charset="0"/>
            </a:endParaRPr>
          </a:p>
          <a:p>
            <a:r>
              <a:rPr lang="en-GB" dirty="0" smtClean="0">
                <a:latin typeface="XCCW Joined 1a" panose="03050602040000000000" pitchFamily="66" charset="0"/>
              </a:rPr>
              <a:t>Miss Jones </a:t>
            </a:r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(who is a year 4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teacher) </a:t>
            </a:r>
            <a:r>
              <a:rPr lang="en-GB" dirty="0" smtClean="0">
                <a:latin typeface="XCCW Joined 1a" panose="03050602040000000000" pitchFamily="66" charset="0"/>
              </a:rPr>
              <a:t>loves reading especially </a:t>
            </a:r>
          </a:p>
          <a:p>
            <a:r>
              <a:rPr lang="en-GB" dirty="0" smtClean="0">
                <a:latin typeface="XCCW Joined 1a" panose="03050602040000000000" pitchFamily="66" charset="0"/>
              </a:rPr>
              <a:t>Harry Potter. </a:t>
            </a:r>
          </a:p>
          <a:p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181" y="1943428"/>
            <a:ext cx="6149280" cy="427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94719"/>
            <a:ext cx="61118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Starter - Answers 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05" y="1494768"/>
            <a:ext cx="10690991" cy="14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2288278" y="151208"/>
            <a:ext cx="7458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Friday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’s 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English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Year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BC4A6A-AC6A-429C-BBCF-AAD921CFE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37" y="58089"/>
            <a:ext cx="999724" cy="10164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5A6394-EA96-4452-90EE-5EC4B2DB9373}"/>
              </a:ext>
            </a:extLst>
          </p:cNvPr>
          <p:cNvSpPr/>
          <p:nvPr/>
        </p:nvSpPr>
        <p:spPr>
          <a:xfrm>
            <a:off x="520537" y="1074538"/>
            <a:ext cx="10939141" cy="12902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L.O: </a:t>
            </a:r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To develop reading comprehension skills.</a:t>
            </a:r>
          </a:p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 </a:t>
            </a:r>
            <a:endParaRPr lang="en-GB" b="1" dirty="0" smtClean="0">
              <a:solidFill>
                <a:schemeClr val="tx1"/>
              </a:solidFill>
              <a:latin typeface="XCCW Joined 1a" panose="03050602040000000000" pitchFamily="66" charset="0"/>
            </a:endParaRPr>
          </a:p>
          <a:p>
            <a:r>
              <a:rPr lang="en-GB" b="1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 </a:t>
            </a:r>
            <a:endParaRPr lang="en-GB" b="1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10" y="1639019"/>
            <a:ext cx="6088371" cy="26813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36517" y="2431061"/>
            <a:ext cx="47483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600" dirty="0" smtClean="0">
                <a:latin typeface="XCCW Joined 1a" panose="03050602040000000000" pitchFamily="66" charset="0"/>
              </a:rPr>
              <a:t>Who wrote the music that the lyrics were set to? </a:t>
            </a:r>
          </a:p>
          <a:p>
            <a:pPr marL="342900" indent="-342900">
              <a:buAutoNum type="arabicPeriod"/>
            </a:pPr>
            <a:r>
              <a:rPr lang="en-GB" sz="1600" b="1" dirty="0" smtClean="0">
                <a:latin typeface="XCCW Joined 1a" panose="03050602040000000000" pitchFamily="66" charset="0"/>
              </a:rPr>
              <a:t>…and witnessed the Battle of Baltimore in 1814</a:t>
            </a:r>
            <a:r>
              <a:rPr lang="en-GB" sz="1600" dirty="0" smtClean="0">
                <a:latin typeface="XCCW Joined 1a" panose="03050602040000000000" pitchFamily="66" charset="0"/>
              </a:rPr>
              <a:t>. What do you think this phrase means? </a:t>
            </a:r>
          </a:p>
          <a:p>
            <a:pPr marL="342900" indent="-342900">
              <a:buAutoNum type="arabicPeriod"/>
            </a:pPr>
            <a:r>
              <a:rPr lang="en-GB" sz="1600" dirty="0" smtClean="0">
                <a:latin typeface="XCCW Joined 1a" panose="03050602040000000000" pitchFamily="66" charset="0"/>
              </a:rPr>
              <a:t>At what time of day did Francis see the flag? Explain how you know.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10" y="4320408"/>
            <a:ext cx="4905119" cy="24500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01110" y="4783870"/>
            <a:ext cx="617831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XCCW Joined 1a" panose="03050602040000000000" pitchFamily="66" charset="0"/>
              </a:rPr>
              <a:t>4. Fill in the missing words from the poem: </a:t>
            </a:r>
          </a:p>
          <a:p>
            <a:r>
              <a:rPr lang="en-GB" sz="1600" b="1" dirty="0" smtClean="0">
                <a:latin typeface="XCCW Joined 1a" panose="03050602040000000000" pitchFamily="66" charset="0"/>
              </a:rPr>
              <a:t>…the land of the ________ and the home of the _______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5. Find and copy one word that the poet uses to show that the fight was dangerous.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6. </a:t>
            </a:r>
            <a:r>
              <a:rPr lang="en-GB" sz="1600" b="1" dirty="0" smtClean="0">
                <a:latin typeface="XCCW Joined 1a" panose="03050602040000000000" pitchFamily="66" charset="0"/>
              </a:rPr>
              <a:t>… what so proudly we hailed… 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What do you think this phrase means?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147034" y="1166787"/>
            <a:ext cx="4137810" cy="111892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latin typeface="XCCW Joined 1a" panose="03050602040000000000" pitchFamily="66" charset="0"/>
              </a:rPr>
              <a:t>Tomorrow is a big day for Americans; it is independence day! This day is a national holiday for the USA as they celebrate.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95781" y="2388751"/>
            <a:ext cx="4797736" cy="206210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5318470" y="4658414"/>
            <a:ext cx="6141208" cy="2062103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93805-7A61-4AA2-8752-D28CF1AB21BF}"/>
              </a:ext>
            </a:extLst>
          </p:cNvPr>
          <p:cNvSpPr/>
          <p:nvPr/>
        </p:nvSpPr>
        <p:spPr>
          <a:xfrm>
            <a:off x="991259" y="151208"/>
            <a:ext cx="10052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Friday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’s English Answers </a:t>
            </a: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for Year 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051" y="1074538"/>
            <a:ext cx="7058847" cy="540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74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8314" y="5544472"/>
            <a:ext cx="4387051" cy="99972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XCCW Joined 1a" panose="03050602040000000000" pitchFamily="66" charset="0"/>
              </a:rPr>
              <a:t> </a:t>
            </a:r>
            <a:endParaRPr lang="en-GB" dirty="0">
              <a:solidFill>
                <a:schemeClr val="tx1"/>
              </a:solidFill>
              <a:latin typeface="XCCW Joined 1a" panose="03050602040000000000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E5A79C-6F59-477B-8E14-AB8D295AEEB0}"/>
              </a:ext>
            </a:extLst>
          </p:cNvPr>
          <p:cNvSpPr/>
          <p:nvPr/>
        </p:nvSpPr>
        <p:spPr>
          <a:xfrm>
            <a:off x="-311053" y="-134554"/>
            <a:ext cx="623888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Today’s other activity: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15" y="696443"/>
            <a:ext cx="438705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latin typeface="XCCW Joined 1a" panose="03050602040000000000" pitchFamily="66" charset="0"/>
              </a:rPr>
              <a:t>L.O: </a:t>
            </a:r>
            <a:r>
              <a:rPr lang="en-GB" b="1" u="sng" dirty="0" smtClean="0">
                <a:latin typeface="XCCW Joined 1a" panose="03050602040000000000" pitchFamily="66" charset="0"/>
              </a:rPr>
              <a:t>To design a parade float for independence day. </a:t>
            </a:r>
          </a:p>
          <a:p>
            <a:endParaRPr lang="en-GB" b="1" u="sng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Every year, Newport hosts the carnival and there is a theme. NJS work hard to make that theme come to life and many of you will have possibl</a:t>
            </a:r>
            <a:r>
              <a:rPr lang="en-GB" sz="1600" dirty="0" smtClean="0">
                <a:latin typeface="XCCW Joined 1a" panose="03050602040000000000" pitchFamily="66" charset="0"/>
              </a:rPr>
              <a:t>y sat on the float.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>
                <a:latin typeface="XCCW Joined 1a" panose="03050602040000000000" pitchFamily="66" charset="0"/>
              </a:rPr>
              <a:t>Tomorrow is a big day for Americans; it is independence day! This day is a national holiday for the USA as they celebrate</a:t>
            </a:r>
            <a:r>
              <a:rPr lang="en-GB" sz="1600" dirty="0" smtClean="0">
                <a:latin typeface="XCCW Joined 1a" panose="03050602040000000000" pitchFamily="66" charset="0"/>
              </a:rPr>
              <a:t>.</a:t>
            </a:r>
          </a:p>
          <a:p>
            <a:r>
              <a:rPr lang="en-GB" sz="1600" dirty="0" smtClean="0">
                <a:latin typeface="XCCW Joined 1a" panose="03050602040000000000" pitchFamily="66" charset="0"/>
              </a:rPr>
              <a:t> </a:t>
            </a:r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Use the pictures on here to design your own float for the 4</a:t>
            </a:r>
            <a:r>
              <a:rPr lang="en-GB" sz="1600" b="1" baseline="30000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th</a:t>
            </a:r>
            <a:r>
              <a:rPr lang="en-GB" sz="1600" b="1" dirty="0" smtClean="0">
                <a:solidFill>
                  <a:srgbClr val="FF0000"/>
                </a:solidFill>
                <a:latin typeface="XCCW Joined 1a" panose="03050602040000000000" pitchFamily="66" charset="0"/>
              </a:rPr>
              <a:t> of July parade. </a:t>
            </a:r>
          </a:p>
          <a:p>
            <a:endParaRPr lang="en-GB" sz="1600" dirty="0">
              <a:latin typeface="XCCW Joined 1a" panose="03050602040000000000" pitchFamily="66" charset="0"/>
            </a:endParaRPr>
          </a:p>
          <a:p>
            <a:r>
              <a:rPr lang="en-GB" sz="1600" dirty="0" smtClean="0">
                <a:latin typeface="XCCW Joined 1a" panose="03050602040000000000" pitchFamily="66" charset="0"/>
              </a:rPr>
              <a:t>Tip: Read the information on the next slide before starting your design!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305" y="696443"/>
            <a:ext cx="718706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3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4" y="504496"/>
            <a:ext cx="10127301" cy="56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</TotalTime>
  <Words>401</Words>
  <Application>Microsoft Office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Moody, Nicola</dc:creator>
  <cp:lastModifiedBy>Jones, Eloise</cp:lastModifiedBy>
  <cp:revision>80</cp:revision>
  <dcterms:created xsi:type="dcterms:W3CDTF">2020-03-17T11:23:57Z</dcterms:created>
  <dcterms:modified xsi:type="dcterms:W3CDTF">2020-06-09T10:43:49Z</dcterms:modified>
</cp:coreProperties>
</file>