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1" r:id="rId3"/>
    <p:sldId id="277" r:id="rId4"/>
    <p:sldId id="257" r:id="rId5"/>
    <p:sldId id="259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CCECFF"/>
    <a:srgbClr val="FF3399"/>
    <a:srgbClr val="66CCFF"/>
    <a:srgbClr val="CCFFCC"/>
    <a:srgbClr val="FF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2932" autoAdjust="0"/>
  </p:normalViewPr>
  <p:slideViewPr>
    <p:cSldViewPr snapToGrid="0">
      <p:cViewPr>
        <p:scale>
          <a:sx n="60" d="100"/>
          <a:sy n="60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ADB2-5D43-44D8-B514-797A618C8D0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3886-80A0-453E-BCA9-3C264895E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0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3886-80A0-453E-BCA9-3C264895E9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4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067503" y="0"/>
            <a:ext cx="8134350" cy="259605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E2865-B009-49CA-85C5-512458D52D8F}"/>
              </a:ext>
            </a:extLst>
          </p:cNvPr>
          <p:cNvSpPr txBox="1"/>
          <p:nvPr/>
        </p:nvSpPr>
        <p:spPr>
          <a:xfrm>
            <a:off x="0" y="0"/>
            <a:ext cx="414337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XCCW Joined 1a" panose="03050602040000000000" pitchFamily="66" charset="0"/>
              </a:rPr>
              <a:t>Home Learning: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To calculate angles in triangles. </a:t>
            </a:r>
          </a:p>
          <a:p>
            <a:r>
              <a:rPr lang="en-GB" sz="1400" dirty="0" smtClean="0">
                <a:latin typeface="XCCW Joined 1a" panose="03050602040000000000" pitchFamily="66" charset="0"/>
              </a:rPr>
              <a:t>Read the information on types of triangles! </a:t>
            </a:r>
            <a:r>
              <a:rPr lang="en-GB" sz="14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All angles in a triangle add up to 180 degrees. </a:t>
            </a:r>
          </a:p>
          <a:p>
            <a:endParaRPr lang="en-GB" sz="1600" dirty="0" smtClean="0">
              <a:latin typeface="XCCW Joined 1a" panose="03050602040000000000" pitchFamily="66" charset="0"/>
            </a:endParaRPr>
          </a:p>
          <a:p>
            <a:r>
              <a:rPr lang="en-GB" sz="1400" dirty="0" smtClean="0">
                <a:latin typeface="XCCW Joined 1a" panose="03050602040000000000" pitchFamily="66" charset="0"/>
              </a:rPr>
              <a:t>Today we are going to find the missing angles from an isosceles triangle. Remember… we already know that two angles are equal. </a:t>
            </a:r>
          </a:p>
          <a:p>
            <a:endParaRPr lang="en-GB" sz="1400" dirty="0">
              <a:latin typeface="XCCW Joined 1a" panose="03050602040000000000" pitchFamily="66" charset="0"/>
            </a:endParaRPr>
          </a:p>
          <a:p>
            <a:r>
              <a:rPr lang="en-GB" sz="1400" dirty="0" smtClean="0">
                <a:latin typeface="XCCW Joined 1a" panose="03050602040000000000" pitchFamily="66" charset="0"/>
              </a:rPr>
              <a:t>Try as many as you can!</a:t>
            </a:r>
          </a:p>
          <a:p>
            <a:endParaRPr lang="en-GB" sz="1400" dirty="0" smtClean="0">
              <a:latin typeface="XCCW Joined 1a" panose="03050602040000000000" pitchFamily="66" charset="0"/>
            </a:endParaRPr>
          </a:p>
          <a:p>
            <a:endParaRPr lang="en-GB" sz="1400" dirty="0">
              <a:latin typeface="XCCW Joined 1a" panose="03050602040000000000" pitchFamily="66" charset="0"/>
            </a:endParaRPr>
          </a:p>
          <a:p>
            <a:r>
              <a:rPr lang="en-GB" sz="1400" b="1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Example: </a:t>
            </a:r>
          </a:p>
          <a:p>
            <a:r>
              <a:rPr lang="en-GB" sz="1400" b="1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b. </a:t>
            </a:r>
          </a:p>
          <a:p>
            <a:r>
              <a:rPr lang="en-GB" sz="1400" b="1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180 – 38 = 142 </a:t>
            </a:r>
          </a:p>
          <a:p>
            <a:r>
              <a:rPr lang="en-GB" sz="1400" b="1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142 divided by 2 </a:t>
            </a:r>
          </a:p>
          <a:p>
            <a:r>
              <a:rPr lang="en-GB" sz="1400" b="1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= 71 </a:t>
            </a:r>
            <a:endParaRPr lang="en-GB" sz="1600" b="1" dirty="0">
              <a:latin typeface="XCCW Joined 1a" panose="03050602040000000000" pitchFamily="66" charset="0"/>
            </a:endParaRPr>
          </a:p>
          <a:p>
            <a:endParaRPr lang="en-GB" sz="1600" b="1" dirty="0" smtClean="0">
              <a:solidFill>
                <a:srgbClr val="00B050"/>
              </a:solidFill>
              <a:latin typeface="XCCW Joined 1a" panose="03050602040000000000" pitchFamily="66" charset="0"/>
            </a:endParaRPr>
          </a:p>
          <a:p>
            <a:r>
              <a:rPr lang="en-GB" sz="1600" b="1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Each angle is 71 degrees</a:t>
            </a:r>
            <a:endParaRPr lang="en-GB" sz="1400" b="1" dirty="0" smtClean="0">
              <a:solidFill>
                <a:srgbClr val="00B050"/>
              </a:solidFill>
              <a:latin typeface="XCCW Joined 1a" panose="03050602040000000000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508" y="113314"/>
            <a:ext cx="1805232" cy="22912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588" y="39085"/>
            <a:ext cx="1305859" cy="25178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295" y="113314"/>
            <a:ext cx="1966001" cy="23695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6144" y="128752"/>
            <a:ext cx="2042706" cy="22963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274" y="2828260"/>
            <a:ext cx="8650579" cy="40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9697" y="189186"/>
            <a:ext cx="11624441" cy="6264166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97054" y="474949"/>
            <a:ext cx="98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Answers… </a:t>
            </a:r>
          </a:p>
          <a:p>
            <a:endParaRPr lang="en-GB" sz="2000" dirty="0">
              <a:latin typeface="XCCW Joined 1a" panose="03050602040000000000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54" y="919605"/>
            <a:ext cx="107823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2288278" y="151208"/>
            <a:ext cx="7458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Friday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’s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520537" y="107453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L.O: To </a:t>
            </a:r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continue a story from an opening. </a:t>
            </a:r>
            <a:endParaRPr lang="en-GB" b="1" dirty="0" smtClean="0">
              <a:solidFill>
                <a:schemeClr val="tx1"/>
              </a:solidFill>
              <a:latin typeface="XCCW Joined 1a" panose="03050602040000000000" pitchFamily="66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 </a:t>
            </a:r>
            <a:endParaRPr lang="en-GB" b="1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7471" y="2511606"/>
            <a:ext cx="59335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>
                <a:latin typeface="XCCW Joined 1a" panose="03050602040000000000" pitchFamily="66" charset="0"/>
              </a:rPr>
              <a:t>Free Write Friday!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Can you finish the story below…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Have you ever wondered what causes the waves in the ocean? </a:t>
            </a:r>
          </a:p>
          <a:p>
            <a:r>
              <a:rPr lang="en-GB" sz="1600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Sometimes in life, things are not as they seem. </a:t>
            </a:r>
          </a:p>
          <a:p>
            <a:endParaRPr lang="en-GB" sz="1600" dirty="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r>
              <a:rPr lang="en-GB" sz="1600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Footsteps could be heard in the distance. Not careful, quiet footsteps, like those someone like you might make mas you move about your living room. No. These footsteps were different: they shook the very earth with every colossal stride. He was coming… </a:t>
            </a:r>
            <a:endParaRPr lang="en-GB" sz="1600" dirty="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endParaRPr lang="en-GB" sz="1600" dirty="0">
              <a:latin typeface="XCCW Joined 1a" panose="03050602040000000000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3" y="1923440"/>
            <a:ext cx="5553518" cy="47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46299" y="-183935"/>
            <a:ext cx="6498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11" y="674042"/>
            <a:ext cx="4805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u="sng" dirty="0" smtClean="0">
                <a:latin typeface="XCCW Joined 1a" panose="03050602040000000000" pitchFamily="66" charset="0"/>
              </a:rPr>
              <a:t>L.O: To </a:t>
            </a:r>
            <a:r>
              <a:rPr lang="en-GB" sz="1500" b="1" u="sng" dirty="0" smtClean="0">
                <a:latin typeface="XCCW Joined 1a" panose="03050602040000000000" pitchFamily="66" charset="0"/>
              </a:rPr>
              <a:t>draw and label a diagram of a typical orchestra. </a:t>
            </a:r>
          </a:p>
          <a:p>
            <a:r>
              <a:rPr lang="en-GB" sz="1500" dirty="0" smtClean="0">
                <a:latin typeface="XCCW Joined 1a" panose="03050602040000000000" pitchFamily="66" charset="0"/>
              </a:rPr>
              <a:t>Now we have moved to romantic music, orchestras began to increase in size. </a:t>
            </a:r>
          </a:p>
          <a:p>
            <a:endParaRPr lang="en-GB" sz="1500" dirty="0">
              <a:latin typeface="XCCW Joined 1a" panose="03050602040000000000" pitchFamily="66" charset="0"/>
            </a:endParaRPr>
          </a:p>
          <a:p>
            <a:r>
              <a:rPr lang="en-GB" sz="1500" dirty="0" smtClean="0">
                <a:latin typeface="XCCW Joined 1a" panose="03050602040000000000" pitchFamily="66" charset="0"/>
              </a:rPr>
              <a:t>On the next slide is a poster of what a typical orchestra would look like. </a:t>
            </a:r>
          </a:p>
          <a:p>
            <a:endParaRPr lang="en-GB" sz="1500" dirty="0" smtClean="0">
              <a:latin typeface="XCCW Joined 1a" panose="03050602040000000000" pitchFamily="66" charset="0"/>
            </a:endParaRPr>
          </a:p>
          <a:p>
            <a:r>
              <a:rPr lang="en-GB" sz="15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Draw your own diagram with labels. </a:t>
            </a:r>
          </a:p>
          <a:p>
            <a:r>
              <a:rPr lang="en-GB" sz="15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Then find 2 or 3 facts about the following: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Strings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Brass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Woodwind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Percussion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Conductor </a:t>
            </a:r>
          </a:p>
          <a:p>
            <a:endParaRPr lang="en-GB" sz="1500" dirty="0" smtClean="0">
              <a:latin typeface="XCCW Joined 1a" panose="03050602040000000000" pitchFamily="66" charset="0"/>
            </a:endParaRPr>
          </a:p>
          <a:p>
            <a:endParaRPr lang="en-GB" sz="1500" dirty="0">
              <a:latin typeface="XCCW Joined 1a" panose="03050602040000000000" pitchFamily="66" charset="0"/>
            </a:endParaRPr>
          </a:p>
          <a:p>
            <a:endParaRPr lang="en-GB" sz="1500" dirty="0" smtClean="0">
              <a:latin typeface="XCCW Joined 1a" panose="03050602040000000000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747" y="674042"/>
            <a:ext cx="7340253" cy="35822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59" y="4240023"/>
            <a:ext cx="7357241" cy="1143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15" y="4805917"/>
            <a:ext cx="4327450" cy="18234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4262" t="19468" r="3725" b="17655"/>
          <a:stretch/>
        </p:blipFill>
        <p:spPr>
          <a:xfrm>
            <a:off x="4851746" y="5528929"/>
            <a:ext cx="7258737" cy="10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8" y="165866"/>
            <a:ext cx="106965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86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253</Words>
  <Application>Microsoft Office PowerPoint</Application>
  <PresentationFormat>Widescreen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Jones, Eloise</cp:lastModifiedBy>
  <cp:revision>69</cp:revision>
  <dcterms:created xsi:type="dcterms:W3CDTF">2020-03-17T11:23:57Z</dcterms:created>
  <dcterms:modified xsi:type="dcterms:W3CDTF">2020-06-17T11:36:48Z</dcterms:modified>
</cp:coreProperties>
</file>