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1" r:id="rId3"/>
    <p:sldId id="277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CCECFF"/>
    <a:srgbClr val="FF3399"/>
    <a:srgbClr val="66CCFF"/>
    <a:srgbClr val="CCFFCC"/>
    <a:srgbClr val="FF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2932" autoAdjust="0"/>
  </p:normalViewPr>
  <p:slideViewPr>
    <p:cSldViewPr snapToGrid="0">
      <p:cViewPr varScale="1">
        <p:scale>
          <a:sx n="61" d="100"/>
          <a:sy n="61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1ADB2-5D43-44D8-B514-797A618C8D0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3886-80A0-453E-BCA9-3C264895E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0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3886-80A0-453E-BCA9-3C264895E9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4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hxZhDV9KH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JTc1mDieQI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067503" y="0"/>
            <a:ext cx="8134350" cy="259605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E2865-B009-49CA-85C5-512458D52D8F}"/>
              </a:ext>
            </a:extLst>
          </p:cNvPr>
          <p:cNvSpPr txBox="1"/>
          <p:nvPr/>
        </p:nvSpPr>
        <p:spPr>
          <a:xfrm>
            <a:off x="0" y="0"/>
            <a:ext cx="414337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XCCW Joined 1a" panose="03050602040000000000" pitchFamily="66" charset="0"/>
              </a:rPr>
              <a:t>Home Learning: </a:t>
            </a:r>
            <a:r>
              <a:rPr lang="en-GB" sz="1600" b="1" u="sng" dirty="0" smtClean="0">
                <a:latin typeface="XCCW Joined 1a" panose="03050602040000000000" pitchFamily="66" charset="0"/>
              </a:rPr>
              <a:t>To calculate angles in triangles. </a:t>
            </a:r>
          </a:p>
          <a:p>
            <a:r>
              <a:rPr lang="en-GB" sz="1400" dirty="0" smtClean="0">
                <a:latin typeface="XCCW Joined 1a" panose="03050602040000000000" pitchFamily="66" charset="0"/>
              </a:rPr>
              <a:t>Read the information on types of triangles! </a:t>
            </a:r>
            <a:r>
              <a:rPr lang="en-GB" sz="14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All angles in a triangle add up to 180 degrees. </a:t>
            </a:r>
          </a:p>
          <a:p>
            <a:endParaRPr lang="en-GB" sz="1600" dirty="0" smtClean="0">
              <a:latin typeface="XCCW Joined 1a" panose="03050602040000000000" pitchFamily="66" charset="0"/>
            </a:endParaRPr>
          </a:p>
          <a:p>
            <a:r>
              <a:rPr lang="en-GB" sz="1400" dirty="0" smtClean="0">
                <a:latin typeface="XCCW Joined 1a" panose="03050602040000000000" pitchFamily="66" charset="0"/>
              </a:rPr>
              <a:t>Today we are going to find the missing angles from a right-angle triangle. </a:t>
            </a:r>
            <a:endParaRPr lang="en-GB" sz="1400" dirty="0">
              <a:latin typeface="XCCW Joined 1a" panose="03050602040000000000" pitchFamily="66" charset="0"/>
            </a:endParaRPr>
          </a:p>
          <a:p>
            <a:r>
              <a:rPr lang="en-GB" sz="1400" dirty="0" smtClean="0">
                <a:latin typeface="XCCW Joined 1a" panose="03050602040000000000" pitchFamily="66" charset="0"/>
              </a:rPr>
              <a:t>Remember… we already know that one angle is 90 degrees. </a:t>
            </a:r>
          </a:p>
          <a:p>
            <a:endParaRPr lang="en-GB" sz="1400" dirty="0">
              <a:latin typeface="XCCW Joined 1a" panose="03050602040000000000" pitchFamily="66" charset="0"/>
            </a:endParaRPr>
          </a:p>
          <a:p>
            <a:r>
              <a:rPr lang="en-GB" sz="1400" dirty="0" smtClean="0">
                <a:latin typeface="XCCW Joined 1a" panose="03050602040000000000" pitchFamily="66" charset="0"/>
              </a:rPr>
              <a:t>Try as many as you can!</a:t>
            </a:r>
          </a:p>
          <a:p>
            <a:endParaRPr lang="en-GB" sz="1400" dirty="0" smtClean="0">
              <a:latin typeface="XCCW Joined 1a" panose="03050602040000000000" pitchFamily="66" charset="0"/>
            </a:endParaRPr>
          </a:p>
          <a:p>
            <a:endParaRPr lang="en-GB" sz="1400" dirty="0">
              <a:latin typeface="XCCW Joined 1a" panose="03050602040000000000" pitchFamily="66" charset="0"/>
            </a:endParaRPr>
          </a:p>
          <a:p>
            <a:r>
              <a:rPr lang="en-GB" sz="1400" b="1" dirty="0" smtClean="0">
                <a:solidFill>
                  <a:srgbClr val="00B050"/>
                </a:solidFill>
                <a:latin typeface="XCCW Joined 1a" panose="03050602040000000000" pitchFamily="66" charset="0"/>
              </a:rPr>
              <a:t>Example: </a:t>
            </a:r>
          </a:p>
          <a:p>
            <a:r>
              <a:rPr lang="en-GB" sz="1400" b="1" dirty="0" smtClean="0">
                <a:solidFill>
                  <a:srgbClr val="00B050"/>
                </a:solidFill>
                <a:latin typeface="XCCW Joined 1a" panose="03050602040000000000" pitchFamily="66" charset="0"/>
              </a:rPr>
              <a:t>a. 90+55 = 145</a:t>
            </a:r>
          </a:p>
          <a:p>
            <a:r>
              <a:rPr lang="en-GB" sz="1400" b="1" dirty="0" smtClean="0">
                <a:solidFill>
                  <a:srgbClr val="00B050"/>
                </a:solidFill>
                <a:latin typeface="XCCW Joined 1a" panose="03050602040000000000" pitchFamily="66" charset="0"/>
              </a:rPr>
              <a:t>180 – 145 = 35</a:t>
            </a:r>
          </a:p>
          <a:p>
            <a:endParaRPr lang="en-GB" sz="1400" b="1" dirty="0">
              <a:solidFill>
                <a:srgbClr val="00B050"/>
              </a:solidFill>
              <a:latin typeface="XCCW Joined 1a" panose="03050602040000000000" pitchFamily="66" charset="0"/>
            </a:endParaRPr>
          </a:p>
          <a:p>
            <a:r>
              <a:rPr lang="en-GB" sz="1400" b="1" dirty="0" smtClean="0">
                <a:solidFill>
                  <a:srgbClr val="00B050"/>
                </a:solidFill>
                <a:latin typeface="XCCW Joined 1a" panose="03050602040000000000" pitchFamily="66" charset="0"/>
              </a:rPr>
              <a:t>Missing angle = 35 degrees</a:t>
            </a:r>
            <a:endParaRPr lang="en-GB" sz="1400" b="1" dirty="0">
              <a:solidFill>
                <a:srgbClr val="00B050"/>
              </a:solidFill>
              <a:latin typeface="XCCW Joined 1a" panose="03050602040000000000" pitchFamily="66" charset="0"/>
            </a:endParaRPr>
          </a:p>
          <a:p>
            <a:endParaRPr lang="en-GB" sz="1600" b="1" dirty="0" smtClean="0">
              <a:latin typeface="XCCW Joined 1a" panose="03050602040000000000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508" y="113314"/>
            <a:ext cx="1805232" cy="22912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588" y="39085"/>
            <a:ext cx="1305859" cy="25178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295" y="113314"/>
            <a:ext cx="1966001" cy="23695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6144" y="128752"/>
            <a:ext cx="2042706" cy="22963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3103" y="2701158"/>
            <a:ext cx="9048750" cy="41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9697" y="189186"/>
            <a:ext cx="11624441" cy="6264166"/>
          </a:xfrm>
          <a:prstGeom prst="round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97054" y="474949"/>
            <a:ext cx="98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Answers… </a:t>
            </a:r>
          </a:p>
          <a:p>
            <a:endParaRPr lang="en-GB" sz="2000" dirty="0">
              <a:latin typeface="XCCW Joined 1a" panose="030506020400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152525"/>
            <a:ext cx="107156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1854891" y="151208"/>
            <a:ext cx="8325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Thursday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’s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for 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5A6394-EA96-4452-90EE-5EC4B2DB9373}"/>
              </a:ext>
            </a:extLst>
          </p:cNvPr>
          <p:cNvSpPr/>
          <p:nvPr/>
        </p:nvSpPr>
        <p:spPr>
          <a:xfrm>
            <a:off x="520537" y="1074538"/>
            <a:ext cx="10939141" cy="129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L.O: To </a:t>
            </a:r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write a recount of my year 6 memories. </a:t>
            </a:r>
            <a:endParaRPr lang="en-GB" b="1" dirty="0" smtClean="0">
              <a:solidFill>
                <a:schemeClr val="tx1"/>
              </a:solidFill>
              <a:latin typeface="XCCW Joined 1a" panose="03050602040000000000" pitchFamily="66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 </a:t>
            </a:r>
            <a:endParaRPr lang="en-GB" b="1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537" y="2543503"/>
            <a:ext cx="44298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XCCW Joined 1a" panose="03050602040000000000" pitchFamily="66" charset="0"/>
              </a:rPr>
              <a:t>Yesterday, you looked back at your year 5 memories. Today… year 6 and what a year it has been! One that you will never forget.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Task 1… Mind-map every memory you have from year 6. Think about your teachers, trips, funny memories. 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Task 2… Use the mind-map to write a recount of your time in Y6. </a:t>
            </a:r>
            <a:endParaRPr lang="en-GB" sz="1600" dirty="0">
              <a:latin typeface="XCCW Joined 1a" panose="03050602040000000000" pitchFamily="66" charset="0"/>
            </a:endParaRPr>
          </a:p>
          <a:p>
            <a:endParaRPr lang="en-GB" sz="1600" dirty="0">
              <a:latin typeface="XCCW Joined 1a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724" y="1074538"/>
            <a:ext cx="3321270" cy="3246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048" y="1997868"/>
            <a:ext cx="3142593" cy="22713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b="6321"/>
          <a:stretch/>
        </p:blipFill>
        <p:spPr>
          <a:xfrm>
            <a:off x="4933950" y="4359580"/>
            <a:ext cx="7258050" cy="24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5A79C-6F59-477B-8E14-AB8D295AEEB0}"/>
              </a:ext>
            </a:extLst>
          </p:cNvPr>
          <p:cNvSpPr/>
          <p:nvPr/>
        </p:nvSpPr>
        <p:spPr>
          <a:xfrm>
            <a:off x="46299" y="-183935"/>
            <a:ext cx="6498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Today’s other activity: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11" y="674042"/>
            <a:ext cx="4805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u="sng" dirty="0" smtClean="0">
                <a:latin typeface="XCCW Joined 1a" panose="03050602040000000000" pitchFamily="66" charset="0"/>
              </a:rPr>
              <a:t>L.O: To </a:t>
            </a:r>
            <a:r>
              <a:rPr lang="en-GB" sz="1500" b="1" u="sng" dirty="0" smtClean="0">
                <a:latin typeface="XCCW Joined 1a" panose="03050602040000000000" pitchFamily="66" charset="0"/>
              </a:rPr>
              <a:t>research a classical composer. </a:t>
            </a:r>
            <a:endParaRPr lang="en-GB" sz="1500" b="1" u="sng" dirty="0" smtClean="0">
              <a:latin typeface="XCCW Joined 1a" panose="03050602040000000000" pitchFamily="66" charset="0"/>
            </a:endParaRPr>
          </a:p>
          <a:p>
            <a:r>
              <a:rPr lang="en-GB" sz="1500" dirty="0" smtClean="0">
                <a:latin typeface="XCCW Joined 1a" panose="03050602040000000000" pitchFamily="66" charset="0"/>
              </a:rPr>
              <a:t>Listen to the links to find key features of classical music. </a:t>
            </a:r>
          </a:p>
          <a:p>
            <a:endParaRPr lang="en-GB" sz="1500" dirty="0">
              <a:latin typeface="XCCW Joined 1a" panose="03050602040000000000" pitchFamily="66" charset="0"/>
            </a:endParaRPr>
          </a:p>
          <a:p>
            <a:r>
              <a:rPr lang="en-GB" sz="1500" dirty="0" smtClean="0">
                <a:latin typeface="XCCW Joined 1a" panose="03050602040000000000" pitchFamily="66" charset="0"/>
              </a:rPr>
              <a:t>Then choose either Mozart or Haydn. Create a fact file about them. </a:t>
            </a:r>
          </a:p>
          <a:p>
            <a:r>
              <a:rPr lang="en-GB" sz="1500" dirty="0" smtClean="0">
                <a:latin typeface="XCCW Joined 1a" panose="03050602040000000000" pitchFamily="66" charset="0"/>
              </a:rPr>
              <a:t>Try to include as much information as you can about them. Can you add a paragraph about classical music? </a:t>
            </a:r>
          </a:p>
          <a:p>
            <a:endParaRPr lang="en-GB" sz="1500" dirty="0">
              <a:latin typeface="XCCW Joined 1a" panose="03050602040000000000" pitchFamily="66" charset="0"/>
            </a:endParaRPr>
          </a:p>
          <a:p>
            <a:r>
              <a:rPr lang="en-GB" sz="1500" dirty="0" smtClean="0">
                <a:latin typeface="XCCW Joined 1a" panose="03050602040000000000" pitchFamily="66" charset="0"/>
              </a:rPr>
              <a:t>Link 1: Mozart </a:t>
            </a:r>
          </a:p>
          <a:p>
            <a:r>
              <a:rPr lang="en-GB" sz="1500" dirty="0">
                <a:latin typeface="XCCW Joined 1a" panose="03050602040000000000" pitchFamily="66" charset="0"/>
                <a:hlinkClick r:id="rId2"/>
              </a:rPr>
              <a:t>https://</a:t>
            </a:r>
            <a:r>
              <a:rPr lang="en-GB" sz="1500" dirty="0" smtClean="0">
                <a:latin typeface="XCCW Joined 1a" panose="03050602040000000000" pitchFamily="66" charset="0"/>
                <a:hlinkClick r:id="rId2"/>
              </a:rPr>
              <a:t>www.youtube.com/watch?v=JTc1mDieQI8</a:t>
            </a:r>
            <a:r>
              <a:rPr lang="en-GB" sz="1500" dirty="0" smtClean="0">
                <a:latin typeface="XCCW Joined 1a" panose="03050602040000000000" pitchFamily="66" charset="0"/>
              </a:rPr>
              <a:t> </a:t>
            </a:r>
          </a:p>
          <a:p>
            <a:r>
              <a:rPr lang="en-GB" sz="1500" dirty="0" smtClean="0">
                <a:latin typeface="XCCW Joined 1a" panose="03050602040000000000" pitchFamily="66" charset="0"/>
              </a:rPr>
              <a:t>Link 2: Haydn </a:t>
            </a:r>
          </a:p>
          <a:p>
            <a:r>
              <a:rPr lang="en-GB" sz="1500" dirty="0">
                <a:latin typeface="XCCW Joined 1a" panose="03050602040000000000" pitchFamily="66" charset="0"/>
                <a:hlinkClick r:id="rId3"/>
              </a:rPr>
              <a:t>https://</a:t>
            </a:r>
            <a:r>
              <a:rPr lang="en-GB" sz="1500" dirty="0" smtClean="0">
                <a:latin typeface="XCCW Joined 1a" panose="03050602040000000000" pitchFamily="66" charset="0"/>
                <a:hlinkClick r:id="rId3"/>
              </a:rPr>
              <a:t>www.youtube.com/watch?v=PhxZhDV9KHM</a:t>
            </a:r>
            <a:endParaRPr lang="en-GB" sz="1500" dirty="0" smtClean="0">
              <a:latin typeface="XCCW Joined 1a" panose="03050602040000000000" pitchFamily="66" charset="0"/>
            </a:endParaRPr>
          </a:p>
          <a:p>
            <a:r>
              <a:rPr lang="en-GB" sz="1500" dirty="0">
                <a:latin typeface="XCCW Joined 1a" panose="03050602040000000000" pitchFamily="66" charset="0"/>
              </a:rPr>
              <a:t>You only need to listen to small </a:t>
            </a:r>
            <a:r>
              <a:rPr lang="en-GB" sz="1500" dirty="0" smtClean="0">
                <a:latin typeface="XCCW Joined 1a" panose="03050602040000000000" pitchFamily="66" charset="0"/>
              </a:rPr>
              <a:t>section</a:t>
            </a:r>
            <a:r>
              <a:rPr lang="en-GB" sz="1500" dirty="0">
                <a:latin typeface="XCCW Joined 1a" panose="03050602040000000000" pitchFamily="66" charset="0"/>
              </a:rPr>
              <a:t> </a:t>
            </a:r>
            <a:r>
              <a:rPr lang="en-GB" sz="1500" dirty="0" smtClean="0">
                <a:latin typeface="XCCW Joined 1a" panose="03050602040000000000" pitchFamily="66" charset="0"/>
              </a:rPr>
              <a:t>on both!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759" y="674042"/>
            <a:ext cx="7377751" cy="37636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759" y="4437731"/>
            <a:ext cx="7377751" cy="20681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040" y="4833983"/>
            <a:ext cx="1890706" cy="18907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2035" y="4838236"/>
            <a:ext cx="1839288" cy="188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251</Words>
  <Application>Microsoft Office PowerPoint</Application>
  <PresentationFormat>Widescreen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Jones, Eloise</cp:lastModifiedBy>
  <cp:revision>66</cp:revision>
  <dcterms:created xsi:type="dcterms:W3CDTF">2020-03-17T11:23:57Z</dcterms:created>
  <dcterms:modified xsi:type="dcterms:W3CDTF">2020-06-17T11:02:17Z</dcterms:modified>
</cp:coreProperties>
</file>