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1" r:id="rId3"/>
    <p:sldId id="277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CCECFF"/>
    <a:srgbClr val="FF3399"/>
    <a:srgbClr val="66CCFF"/>
    <a:srgbClr val="CCFFCC"/>
    <a:srgbClr val="FF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 varScale="1">
        <p:scale>
          <a:sx n="61" d="100"/>
          <a:sy n="61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Ra3REdozw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youtube.com/watch?v=SCm9O2KNEX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5cs-IhTdA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0" y="0"/>
            <a:ext cx="44069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To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calculate missing angles on a straight line.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We know that angles on a straight line add up to 180 degrees.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But what if an angle was unknown?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We can use what we know to find the missing angle! </a:t>
            </a: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r>
              <a:rPr lang="en-GB" sz="1600" b="1" dirty="0" smtClean="0">
                <a:latin typeface="XCCW Joined 1a" panose="03050602040000000000" pitchFamily="66" charset="0"/>
              </a:rPr>
              <a:t>If I have an angle of 80degrees. I know that 180-80 = 100. </a:t>
            </a:r>
          </a:p>
          <a:p>
            <a:r>
              <a:rPr lang="en-GB" sz="1600" b="1" dirty="0" smtClean="0">
                <a:latin typeface="XCCW Joined 1a" panose="03050602040000000000" pitchFamily="66" charset="0"/>
              </a:rPr>
              <a:t>So my missing angle would be 100 degrees. </a:t>
            </a: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1600" b="1" dirty="0" smtClean="0">
                <a:solidFill>
                  <a:srgbClr val="00B0F0"/>
                </a:solidFill>
                <a:latin typeface="XCCW Joined 1a" panose="03050602040000000000" pitchFamily="66" charset="0"/>
              </a:rPr>
              <a:t>Try as many of the questions as you can!</a:t>
            </a:r>
            <a:endParaRPr lang="en-GB" sz="1600" b="1" dirty="0" smtClean="0">
              <a:solidFill>
                <a:srgbClr val="00B0F0"/>
              </a:solidFill>
              <a:latin typeface="XCCW Joined 1a" panose="03050602040000000000" pitchFamily="66" charset="0"/>
            </a:endParaRPr>
          </a:p>
          <a:p>
            <a:endParaRPr lang="en-GB" sz="1600" b="1" dirty="0"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4" y="3549355"/>
            <a:ext cx="3153076" cy="24546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62" y="1"/>
            <a:ext cx="7252138" cy="2627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924" y="2577315"/>
            <a:ext cx="7126014" cy="262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924" y="5204901"/>
            <a:ext cx="7126014" cy="16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697" y="189186"/>
            <a:ext cx="11624441" cy="6264166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7054" y="474949"/>
            <a:ext cx="98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Answers… 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366" y="350783"/>
            <a:ext cx="6396858" cy="229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66" y="2648607"/>
            <a:ext cx="6396858" cy="2297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66" y="4946431"/>
            <a:ext cx="6396858" cy="14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495913" y="151208"/>
            <a:ext cx="904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Wednesday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To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write a recount of my year 5 memories. </a:t>
            </a:r>
            <a:endParaRPr lang="en-GB" b="1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 </a:t>
            </a:r>
            <a:endParaRPr lang="en-GB" b="1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37" y="2543503"/>
            <a:ext cx="4429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XCCW Joined 1a" panose="03050602040000000000" pitchFamily="66" charset="0"/>
              </a:rPr>
              <a:t>Yesterday, you looked back at your year 4 memories. Today… year 5!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Task 1… Mind-map every memory you have from year 5. Think about your teachers, trips, funny memories.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Task 2… Use the mind-map to write a recount of your time in Y5. (If you were not at NJS, write about your previous school).</a:t>
            </a:r>
            <a:endParaRPr lang="en-GB" sz="1600" dirty="0">
              <a:latin typeface="XCCW Joined 1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24" y="1074538"/>
            <a:ext cx="3321270" cy="3246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048" y="1997868"/>
            <a:ext cx="3142593" cy="2271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6321"/>
          <a:stretch/>
        </p:blipFill>
        <p:spPr>
          <a:xfrm>
            <a:off x="4933950" y="4359580"/>
            <a:ext cx="7258050" cy="24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46299" y="-183935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1" y="674042"/>
            <a:ext cx="4805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u="sng" dirty="0" smtClean="0">
                <a:latin typeface="XCCW Joined 1a" panose="03050602040000000000" pitchFamily="66" charset="0"/>
              </a:rPr>
              <a:t>L.O: To </a:t>
            </a:r>
            <a:r>
              <a:rPr lang="en-GB" sz="1500" b="1" u="sng" dirty="0" smtClean="0">
                <a:latin typeface="XCCW Joined 1a" panose="03050602040000000000" pitchFamily="66" charset="0"/>
              </a:rPr>
              <a:t>listen to music and decide what instrument has been used. </a:t>
            </a:r>
            <a:endParaRPr lang="en-GB" sz="1500" b="1" u="sng" dirty="0" smtClean="0">
              <a:latin typeface="XCCW Joined 1a" panose="03050602040000000000" pitchFamily="66" charset="0"/>
            </a:endParaRPr>
          </a:p>
          <a:p>
            <a:r>
              <a:rPr lang="en-GB" sz="1500" dirty="0" smtClean="0">
                <a:latin typeface="XCCW Joined 1a" panose="03050602040000000000" pitchFamily="66" charset="0"/>
              </a:rPr>
              <a:t>Listen to each link below… </a:t>
            </a:r>
          </a:p>
          <a:p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Link 1 </a:t>
            </a:r>
            <a:r>
              <a:rPr lang="en-GB" sz="1500" dirty="0">
                <a:latin typeface="XCCW Joined 1a" panose="03050602040000000000" pitchFamily="66" charset="0"/>
                <a:hlinkClick r:id="rId2"/>
              </a:rPr>
              <a:t>https://www.youtube.com/watch?v=SCm9O2KNEX4</a:t>
            </a:r>
            <a:endParaRPr lang="en-GB" sz="1500" dirty="0" smtClean="0">
              <a:latin typeface="XCCW Joined 1a" panose="03050602040000000000" pitchFamily="66" charset="0"/>
            </a:endParaRPr>
          </a:p>
          <a:p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Link 2 </a:t>
            </a:r>
          </a:p>
          <a:p>
            <a:r>
              <a:rPr lang="en-GB" sz="1500" dirty="0">
                <a:latin typeface="XCCW Joined 1a" panose="03050602040000000000" pitchFamily="66" charset="0"/>
                <a:hlinkClick r:id="rId3"/>
              </a:rPr>
              <a:t>https://www.youtube.com/watch?v=PhRa3REdozw</a:t>
            </a:r>
            <a:endParaRPr lang="en-GB" sz="1500" dirty="0" smtClean="0">
              <a:latin typeface="XCCW Joined 1a" panose="03050602040000000000" pitchFamily="66" charset="0"/>
            </a:endParaRPr>
          </a:p>
          <a:p>
            <a:r>
              <a:rPr lang="en-GB" sz="15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Link 3 </a:t>
            </a:r>
          </a:p>
          <a:p>
            <a:r>
              <a:rPr lang="en-GB" sz="1500" dirty="0">
                <a:latin typeface="XCCW Joined 1a" panose="03050602040000000000" pitchFamily="66" charset="0"/>
                <a:hlinkClick r:id="rId4"/>
              </a:rPr>
              <a:t>https://www.youtube.com/watch?v=5cs-IhTdAEA</a:t>
            </a:r>
            <a:endParaRPr lang="en-GB" sz="1500" dirty="0" smtClean="0">
              <a:latin typeface="XCCW Joined 1a" panose="03050602040000000000" pitchFamily="66" charset="0"/>
            </a:endParaRPr>
          </a:p>
          <a:p>
            <a:endParaRPr lang="en-GB" sz="1500" dirty="0">
              <a:latin typeface="XCCW Joined 1a" panose="03050602040000000000" pitchFamily="66" charset="0"/>
            </a:endParaRPr>
          </a:p>
          <a:p>
            <a:r>
              <a:rPr lang="en-GB" sz="1500" dirty="0" smtClean="0">
                <a:latin typeface="XCCW Joined 1a" panose="03050602040000000000" pitchFamily="66" charset="0"/>
              </a:rPr>
              <a:t>After you have listened to each link, work out if it’s a piano, harpsichord or organ. </a:t>
            </a:r>
          </a:p>
          <a:p>
            <a:r>
              <a:rPr lang="en-GB" sz="1500" dirty="0" smtClean="0">
                <a:latin typeface="XCCW Joined 1a" panose="03050602040000000000" pitchFamily="66" charset="0"/>
              </a:rPr>
              <a:t>Then which two are Baroque pieces? How do you know this?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endParaRPr lang="en-GB" sz="1600" dirty="0" smtClean="0">
              <a:latin typeface="XCCW Joined 1a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091" y="674042"/>
            <a:ext cx="7396909" cy="3821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090" y="4496031"/>
            <a:ext cx="7396909" cy="2272631"/>
          </a:xfrm>
          <a:prstGeom prst="rect">
            <a:avLst/>
          </a:prstGeom>
        </p:spPr>
      </p:pic>
      <p:pic>
        <p:nvPicPr>
          <p:cNvPr id="1026" name="Picture 2" descr="Baroque music: a brief tour of the extravagant last period of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" y="4908331"/>
            <a:ext cx="4630804" cy="18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240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64</cp:revision>
  <dcterms:created xsi:type="dcterms:W3CDTF">2020-03-17T11:23:57Z</dcterms:created>
  <dcterms:modified xsi:type="dcterms:W3CDTF">2020-06-17T10:38:59Z</dcterms:modified>
</cp:coreProperties>
</file>