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twinkl.co.uk/resources/parents/wellbeing-parents/school-closures-category-free-resources-parents" TargetMode="External"/><Relationship Id="rId7" Type="http://schemas.openxmlformats.org/officeDocument/2006/relationships/hyperlink" Target="https://whiterosemaths.com/homelearning/" TargetMode="External"/><Relationship Id="rId2" Type="http://schemas.openxmlformats.org/officeDocument/2006/relationships/hyperlink" Target="mailto:chloe.watson@taw.org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bble365.com/" TargetMode="External"/><Relationship Id="rId5" Type="http://schemas.openxmlformats.org/officeDocument/2006/relationships/hyperlink" Target="https://www.bbc.co.uk/bitesize/levels/zbr9wmn" TargetMode="External"/><Relationship Id="rId4" Type="http://schemas.openxmlformats.org/officeDocument/2006/relationships/hyperlink" Target="https://classroomsecrets.co.uk/free-home-learning-packs/" TargetMode="External"/><Relationship Id="rId9" Type="http://schemas.openxmlformats.org/officeDocument/2006/relationships/hyperlink" Target="https://shropshiresls.wheelers.c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ZR2JlDnT2l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2JlDnT2l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BA5C71-1054-41FC-A70B-014F838F6E24}"/>
              </a:ext>
            </a:extLst>
          </p:cNvPr>
          <p:cNvSpPr txBox="1"/>
          <p:nvPr/>
        </p:nvSpPr>
        <p:spPr>
          <a:xfrm>
            <a:off x="207264" y="2060448"/>
            <a:ext cx="11777472" cy="4646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7264" y="150882"/>
            <a:ext cx="11777472" cy="805082"/>
          </a:xfrm>
        </p:spPr>
        <p:txBody>
          <a:bodyPr>
            <a:noAutofit/>
          </a:bodyPr>
          <a:lstStyle/>
          <a:p>
            <a:r>
              <a:rPr lang="en-GB" sz="4400" u="sng" dirty="0"/>
              <a:t>Year 3 Home School Provision Day 39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3632" y="955964"/>
            <a:ext cx="11984736" cy="11044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/>
              <a:t>The following slides will be split into 3 separate activities. Each slide will be daily activities for you and your child to do at home. </a:t>
            </a:r>
            <a:r>
              <a:rPr lang="en-GB" dirty="0">
                <a:solidFill>
                  <a:srgbClr val="FF0000"/>
                </a:solidFill>
              </a:rPr>
              <a:t>Due to a partial reopening of NJS, Miss Watson is undertaking the alternative provision for Year 3. Please email – </a:t>
            </a:r>
            <a:r>
              <a:rPr lang="en-GB" dirty="0">
                <a:solidFill>
                  <a:srgbClr val="FF0000"/>
                </a:solidFill>
                <a:hlinkClick r:id="rId2"/>
              </a:rPr>
              <a:t>chloe.watson@taw.org.uk</a:t>
            </a:r>
            <a:r>
              <a:rPr lang="en-GB" dirty="0">
                <a:solidFill>
                  <a:srgbClr val="FF0000"/>
                </a:solidFill>
              </a:rPr>
              <a:t> if you need to contact her or would like to share a piece of home learning for the website. Thank you for your continuing support. </a:t>
            </a:r>
          </a:p>
          <a:p>
            <a:pPr algn="l"/>
            <a:endParaRPr lang="en-GB" sz="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AA4454-4482-4973-AEE9-2534743C9F21}"/>
              </a:ext>
            </a:extLst>
          </p:cNvPr>
          <p:cNvSpPr/>
          <p:nvPr/>
        </p:nvSpPr>
        <p:spPr>
          <a:xfrm>
            <a:off x="1061160" y="1942200"/>
            <a:ext cx="10069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Useful websites for Home learning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66828-00AF-4AA7-9421-4CAB7B40B01E}"/>
              </a:ext>
            </a:extLst>
          </p:cNvPr>
          <p:cNvSpPr txBox="1"/>
          <p:nvPr/>
        </p:nvSpPr>
        <p:spPr>
          <a:xfrm>
            <a:off x="316992" y="2743200"/>
            <a:ext cx="6595872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Year 2 and 3 free resources for parents for Home Learning: </a:t>
            </a:r>
            <a:r>
              <a:rPr lang="en-GB" sz="1600" dirty="0">
                <a:hlinkClick r:id="rId3"/>
              </a:rPr>
              <a:t>https://www.twinkl.co.uk/resources/parents/wellbeing-parents/school-closures-category-free-resources-parents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 Classroom Secrets free resources – laptop or PC needed</a:t>
            </a:r>
          </a:p>
          <a:p>
            <a:r>
              <a:rPr lang="en-GB" sz="1600" dirty="0">
                <a:hlinkClick r:id="rId4"/>
              </a:rPr>
              <a:t>https://classroomsecrets.co.uk/free-home-learning-packs/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BBC Bitesize - </a:t>
            </a:r>
            <a:r>
              <a:rPr lang="en-GB" sz="1600" dirty="0">
                <a:hlinkClick r:id="rId5"/>
              </a:rPr>
              <a:t>https://www.bbc.co.uk/bitesize/levels/zbr9wmn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Pobble365 – website with inspiring pictures for </a:t>
            </a:r>
            <a:r>
              <a:rPr lang="en-GB" sz="1600" dirty="0" err="1"/>
              <a:t>Storywriting</a:t>
            </a:r>
            <a:r>
              <a:rPr lang="en-GB" sz="1600" dirty="0"/>
              <a:t> or Art </a:t>
            </a:r>
            <a:r>
              <a:rPr lang="en-GB" sz="1600" dirty="0">
                <a:hlinkClick r:id="rId6"/>
              </a:rPr>
              <a:t>https://www.pobble365.com/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White Rose Maths – Home Learning activities – great for home learning as we use these ideas in school. </a:t>
            </a:r>
            <a:r>
              <a:rPr lang="en-GB" sz="1600" dirty="0">
                <a:hlinkClick r:id="rId7"/>
              </a:rPr>
              <a:t>https://whiterosemaths.com/homelearning/</a:t>
            </a:r>
            <a:endParaRPr lang="en-GB" sz="16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95E3C-1084-491E-A56B-EC7C3DAFDCE1}"/>
              </a:ext>
            </a:extLst>
          </p:cNvPr>
          <p:cNvSpPr txBox="1"/>
          <p:nvPr/>
        </p:nvSpPr>
        <p:spPr>
          <a:xfrm>
            <a:off x="7083552" y="2743200"/>
            <a:ext cx="4791456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B879E-F53C-479B-877F-5FF8C3F3960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495" b="14629"/>
          <a:stretch/>
        </p:blipFill>
        <p:spPr>
          <a:xfrm>
            <a:off x="7083553" y="2743200"/>
            <a:ext cx="4724400" cy="2696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61686F-8BD8-4C39-9EF7-76037472D08A}"/>
              </a:ext>
            </a:extLst>
          </p:cNvPr>
          <p:cNvSpPr txBox="1"/>
          <p:nvPr/>
        </p:nvSpPr>
        <p:spPr>
          <a:xfrm>
            <a:off x="7117081" y="5439917"/>
            <a:ext cx="4690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Children also have logins in their </a:t>
            </a:r>
            <a:r>
              <a:rPr lang="en-GB" sz="1600" dirty="0" err="1"/>
              <a:t>homelink</a:t>
            </a:r>
            <a:r>
              <a:rPr lang="en-GB" sz="1600" dirty="0"/>
              <a:t> books for Shropshire Schools Library Service e-Library – books can be borrowed </a:t>
            </a:r>
            <a:r>
              <a:rPr lang="en-GB" sz="1600" dirty="0" err="1"/>
              <a:t>fro</a:t>
            </a:r>
            <a:r>
              <a:rPr lang="en-GB" sz="1600" dirty="0"/>
              <a:t> up to 3 weeks at a time. </a:t>
            </a:r>
            <a:r>
              <a:rPr lang="en-GB" sz="1600" dirty="0">
                <a:hlinkClick r:id="rId9"/>
              </a:rPr>
              <a:t>https://shropshiresls.wheelers.co/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563" y="189635"/>
            <a:ext cx="10515600" cy="112193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dirty="0"/>
              <a:t>Daily Provision Pack – Day 39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0837" y="1391516"/>
            <a:ext cx="3537527" cy="53602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u="sng" dirty="0"/>
              <a:t>Maths</a:t>
            </a:r>
            <a:r>
              <a:rPr lang="en-GB" dirty="0"/>
              <a:t>:</a:t>
            </a:r>
          </a:p>
          <a:p>
            <a:r>
              <a:rPr lang="en-GB" sz="1800" u="sng" dirty="0"/>
              <a:t>Objective</a:t>
            </a:r>
            <a:r>
              <a:rPr lang="en-GB" sz="1800" u="sng" dirty="0" smtClean="0"/>
              <a:t>:</a:t>
            </a:r>
            <a:r>
              <a:rPr lang="en-GB" sz="1800" dirty="0" smtClean="0"/>
              <a:t> To understand the equivalence between half and two quarters.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55735" y="1391516"/>
            <a:ext cx="4409209" cy="53602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u="sng" dirty="0"/>
              <a:t>English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sz="1800" u="sng" dirty="0"/>
              <a:t>Objective</a:t>
            </a:r>
            <a:r>
              <a:rPr lang="en-GB" sz="1800" u="sng" dirty="0" smtClean="0"/>
              <a:t>:</a:t>
            </a:r>
            <a:r>
              <a:rPr lang="en-GB" sz="1800" dirty="0" smtClean="0"/>
              <a:t> To complete the poetry comprehension.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1/2/3* activities on the following slides.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Remember to answer in full sentences using words out the questions with capital letters and full stops.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While you answer the questions think about a neat, joined handwriting – just like we would at school. In 3W we call it Mr Rotherham handwriting! Handwriting with tall ascenders and </a:t>
            </a:r>
            <a:r>
              <a:rPr lang="en-GB" sz="1800" dirty="0"/>
              <a:t>low </a:t>
            </a:r>
            <a:r>
              <a:rPr lang="en-GB" sz="1800" dirty="0" smtClean="0"/>
              <a:t>descenders, all the other letters should be the same height. </a:t>
            </a:r>
            <a:endParaRPr lang="en-GB" sz="18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229600" y="1391516"/>
            <a:ext cx="3849254" cy="53602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239987" y="1391516"/>
            <a:ext cx="384925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Music</a:t>
            </a:r>
            <a:endParaRPr lang="en-GB" sz="2800" u="sng" dirty="0"/>
          </a:p>
          <a:p>
            <a:r>
              <a:rPr lang="en-GB" u="sng" dirty="0"/>
              <a:t>Objective</a:t>
            </a:r>
            <a:r>
              <a:rPr lang="en-GB" u="sng" dirty="0" smtClean="0"/>
              <a:t>:</a:t>
            </a:r>
            <a:r>
              <a:rPr lang="en-GB" dirty="0" smtClean="0"/>
              <a:t> To illustrate what the music describes/portrays to you.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Activity on following slides.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Link needed: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www.youtube.com/watch?v=ZR2JlDnT2l8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Remember, there is no right or wrong! It is your personal interpretation. Music is a personal experience for everyone. </a:t>
            </a:r>
            <a:endParaRPr lang="en-GB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5" y="2679130"/>
            <a:ext cx="3559839" cy="1283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7" y="4042351"/>
            <a:ext cx="3565024" cy="15167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837" y="5627716"/>
            <a:ext cx="353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 you notice about one half and two quarters?</a:t>
            </a:r>
          </a:p>
          <a:p>
            <a:r>
              <a:rPr lang="en-GB" dirty="0" smtClean="0"/>
              <a:t>What do you know about the numbers 2 and 4?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1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0553" y="157942"/>
            <a:ext cx="364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Maths continued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39" y="157942"/>
            <a:ext cx="2784770" cy="2029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860" y="527274"/>
            <a:ext cx="3054708" cy="3623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945" y="2468880"/>
            <a:ext cx="47050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Would you rather:</a:t>
            </a:r>
          </a:p>
          <a:p>
            <a:endParaRPr lang="en-GB" dirty="0"/>
          </a:p>
          <a:p>
            <a:pPr marL="342900" indent="-342900">
              <a:buAutoNum type="alphaLcParenR"/>
            </a:pPr>
            <a:r>
              <a:rPr lang="en-GB" dirty="0" smtClean="0"/>
              <a:t>½ of £10   or    2/4 of £10</a:t>
            </a:r>
          </a:p>
          <a:p>
            <a:pPr marL="342900" indent="-342900">
              <a:buAutoNum type="alphaLcParenR"/>
            </a:pPr>
            <a:r>
              <a:rPr lang="en-GB" dirty="0" smtClean="0"/>
              <a:t>½ of £24   or    2/4 of £24</a:t>
            </a:r>
          </a:p>
          <a:p>
            <a:pPr marL="342900" indent="-342900">
              <a:buAutoNum type="alphaLcParenR"/>
            </a:pPr>
            <a:r>
              <a:rPr lang="en-GB" dirty="0" smtClean="0"/>
              <a:t>½ of £60   or    2/4 of £60?</a:t>
            </a:r>
          </a:p>
          <a:p>
            <a:pPr marL="342900" indent="-342900">
              <a:buAutoNum type="alphaLcParenR"/>
            </a:pPr>
            <a:r>
              <a:rPr lang="en-GB" dirty="0" smtClean="0"/>
              <a:t>½ of £44   or    2/4 of £44</a:t>
            </a:r>
          </a:p>
          <a:p>
            <a:pPr marL="342900" indent="-342900">
              <a:buAutoNum type="alphaLcParenR"/>
            </a:pPr>
            <a:r>
              <a:rPr lang="en-GB" dirty="0" smtClean="0"/>
              <a:t>½ of £36   or    2/4 of £36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0945" y="5335190"/>
            <a:ext cx="458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 we know about ½ and 2/4?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95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0553" y="157942"/>
            <a:ext cx="364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English continued</a:t>
            </a:r>
          </a:p>
          <a:p>
            <a:r>
              <a:rPr lang="en-GB" dirty="0" smtClean="0"/>
              <a:t>1 STAR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97" y="157942"/>
            <a:ext cx="4029075" cy="547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72" y="862462"/>
            <a:ext cx="4546023" cy="5513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93629" y="1438102"/>
            <a:ext cx="2360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Writing out the different answers and options is a great opportunity to practice handwriting and letter formation!</a:t>
            </a:r>
            <a:r>
              <a:rPr lang="en-GB" dirty="0"/>
              <a:t> It’s what we would do at school!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Remember ascenders are tall and descenders are low!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742" y="4954212"/>
            <a:ext cx="3073258" cy="1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6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0553" y="157942"/>
            <a:ext cx="364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English continued</a:t>
            </a:r>
          </a:p>
          <a:p>
            <a:r>
              <a:rPr lang="en-GB" dirty="0"/>
              <a:t>2</a:t>
            </a:r>
            <a:r>
              <a:rPr lang="en-GB" dirty="0" smtClean="0"/>
              <a:t> STAR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293629" y="1438102"/>
            <a:ext cx="2360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Writing out the different answers and options is a great opportunity to practice handwriting and letter formation! </a:t>
            </a:r>
            <a:r>
              <a:rPr lang="en-GB" dirty="0"/>
              <a:t>It’s what we would do at school!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Remember ascenders are tall and descenders are low!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42" y="4954212"/>
            <a:ext cx="3073258" cy="19037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97" y="293137"/>
            <a:ext cx="3952875" cy="542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028" y="1438102"/>
            <a:ext cx="38290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4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0553" y="157942"/>
            <a:ext cx="364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English continued</a:t>
            </a:r>
          </a:p>
          <a:p>
            <a:r>
              <a:rPr lang="en-GB" dirty="0" smtClean="0"/>
              <a:t>3 STAR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293629" y="1438102"/>
            <a:ext cx="2360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Writing out the different answers and options is a great opportunity to practice handwriting and letter formation! It’s what we would do at school!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Remember ascenders are tall and descenders are low!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42" y="4954212"/>
            <a:ext cx="3073258" cy="1903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00400" cy="4406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993" y="83127"/>
            <a:ext cx="3177029" cy="4323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319" y="2138528"/>
            <a:ext cx="3505202" cy="470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6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61" y="79065"/>
            <a:ext cx="4321466" cy="6681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0553" y="157942"/>
            <a:ext cx="364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Music continued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02531" y="1147156"/>
            <a:ext cx="5611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 </a:t>
            </a:r>
            <a:r>
              <a:rPr lang="en-GB" dirty="0"/>
              <a:t>needed: </a:t>
            </a:r>
            <a:r>
              <a:rPr lang="en-GB" dirty="0">
                <a:hlinkClick r:id="rId3"/>
              </a:rPr>
              <a:t>https://www.youtube.com/watch?v=ZR2JlDnT2l8</a:t>
            </a:r>
            <a:endParaRPr lang="en-GB" dirty="0"/>
          </a:p>
          <a:p>
            <a:endParaRPr lang="en-GB" dirty="0"/>
          </a:p>
          <a:p>
            <a:r>
              <a:rPr lang="en-GB" dirty="0"/>
              <a:t>Remember, there is no right or wrong! It is your personal interpretation. Music is a personal experience for everyone.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771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574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Year 3 Home School Provision Day 39</vt:lpstr>
      <vt:lpstr>Daily Provision Pack – Day 39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</dc:title>
  <dc:creator>Parker4, Nicholas</dc:creator>
  <cp:lastModifiedBy>Watson, Chloe</cp:lastModifiedBy>
  <cp:revision>55</cp:revision>
  <dcterms:created xsi:type="dcterms:W3CDTF">2020-03-18T11:37:32Z</dcterms:created>
  <dcterms:modified xsi:type="dcterms:W3CDTF">2020-06-03T17:28:28Z</dcterms:modified>
</cp:coreProperties>
</file>