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twinkl.co.uk/resources/parents/wellbeing-parents/school-closures-category-free-resources-parents" TargetMode="External"/><Relationship Id="rId7" Type="http://schemas.openxmlformats.org/officeDocument/2006/relationships/hyperlink" Target="https://whiterosemaths.com/homelearning/" TargetMode="External"/><Relationship Id="rId2" Type="http://schemas.openxmlformats.org/officeDocument/2006/relationships/hyperlink" Target="mailto:chloe.watson@taw.org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bble365.com/" TargetMode="External"/><Relationship Id="rId5" Type="http://schemas.openxmlformats.org/officeDocument/2006/relationships/hyperlink" Target="https://www.bbc.co.uk/bitesize/levels/zbr9wmn" TargetMode="External"/><Relationship Id="rId4" Type="http://schemas.openxmlformats.org/officeDocument/2006/relationships/hyperlink" Target="https://classroomsecrets.co.uk/free-home-learning-packs/" TargetMode="External"/><Relationship Id="rId9" Type="http://schemas.openxmlformats.org/officeDocument/2006/relationships/hyperlink" Target="https://shropshiresls.wheelers.c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BA5C71-1054-41FC-A70B-014F838F6E24}"/>
              </a:ext>
            </a:extLst>
          </p:cNvPr>
          <p:cNvSpPr txBox="1"/>
          <p:nvPr/>
        </p:nvSpPr>
        <p:spPr>
          <a:xfrm>
            <a:off x="207264" y="2060448"/>
            <a:ext cx="11777472" cy="4646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7264" y="150882"/>
            <a:ext cx="11777472" cy="805082"/>
          </a:xfrm>
        </p:spPr>
        <p:txBody>
          <a:bodyPr>
            <a:noAutofit/>
          </a:bodyPr>
          <a:lstStyle/>
          <a:p>
            <a:r>
              <a:rPr lang="en-GB" sz="4400" u="sng" dirty="0"/>
              <a:t>Year 3 Home School Provision Day </a:t>
            </a:r>
            <a:r>
              <a:rPr lang="en-GB" sz="4400" u="sng" dirty="0" smtClean="0"/>
              <a:t>43</a:t>
            </a:r>
            <a:endParaRPr lang="en-GB" sz="4400" u="sng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3632" y="955964"/>
            <a:ext cx="11984736" cy="11044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/>
              <a:t>The following slides will be split into 3 separate activities. Each slide will be daily activities for you and your child to do at home. </a:t>
            </a:r>
            <a:r>
              <a:rPr lang="en-GB" dirty="0">
                <a:solidFill>
                  <a:srgbClr val="FF0000"/>
                </a:solidFill>
              </a:rPr>
              <a:t>Due to a partial reopening of NJS, Miss Watson is undertaking the alternative provision for Year 3. Please email – </a:t>
            </a:r>
            <a:r>
              <a:rPr lang="en-GB" dirty="0">
                <a:solidFill>
                  <a:srgbClr val="FF0000"/>
                </a:solidFill>
                <a:hlinkClick r:id="rId2"/>
              </a:rPr>
              <a:t>chloe.watson@taw.org.uk</a:t>
            </a:r>
            <a:r>
              <a:rPr lang="en-GB" dirty="0">
                <a:solidFill>
                  <a:srgbClr val="FF0000"/>
                </a:solidFill>
              </a:rPr>
              <a:t> if you need to contact her or would like to share a piece of home learning for the website. Thank you for your continuing support. </a:t>
            </a:r>
          </a:p>
          <a:p>
            <a:pPr algn="l"/>
            <a:endParaRPr lang="en-GB" sz="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AA4454-4482-4973-AEE9-2534743C9F21}"/>
              </a:ext>
            </a:extLst>
          </p:cNvPr>
          <p:cNvSpPr/>
          <p:nvPr/>
        </p:nvSpPr>
        <p:spPr>
          <a:xfrm>
            <a:off x="1061160" y="1942200"/>
            <a:ext cx="10069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Useful websites for Home learning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66828-00AF-4AA7-9421-4CAB7B40B01E}"/>
              </a:ext>
            </a:extLst>
          </p:cNvPr>
          <p:cNvSpPr txBox="1"/>
          <p:nvPr/>
        </p:nvSpPr>
        <p:spPr>
          <a:xfrm>
            <a:off x="316992" y="2743200"/>
            <a:ext cx="6595872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Year 2 and 3 free resources for parents for Home Learning: </a:t>
            </a:r>
            <a:r>
              <a:rPr lang="en-GB" sz="1600" dirty="0">
                <a:hlinkClick r:id="rId3"/>
              </a:rPr>
              <a:t>https://www.twinkl.co.uk/resources/parents/wellbeing-parents/school-closures-category-free-resources-parents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 Classroom Secrets free resources – laptop or PC needed</a:t>
            </a:r>
          </a:p>
          <a:p>
            <a:r>
              <a:rPr lang="en-GB" sz="1600" dirty="0">
                <a:hlinkClick r:id="rId4"/>
              </a:rPr>
              <a:t>https://classroomsecrets.co.uk/free-home-learning-packs/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BBC Bitesize - </a:t>
            </a:r>
            <a:r>
              <a:rPr lang="en-GB" sz="1600" dirty="0">
                <a:hlinkClick r:id="rId5"/>
              </a:rPr>
              <a:t>https://www.bbc.co.uk/bitesize/levels/zbr9wmn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Pobble365 – website with inspiring pictures for </a:t>
            </a:r>
            <a:r>
              <a:rPr lang="en-GB" sz="1600" dirty="0" err="1"/>
              <a:t>Storywriting</a:t>
            </a:r>
            <a:r>
              <a:rPr lang="en-GB" sz="1600" dirty="0"/>
              <a:t> or Art </a:t>
            </a:r>
            <a:r>
              <a:rPr lang="en-GB" sz="1600" dirty="0">
                <a:hlinkClick r:id="rId6"/>
              </a:rPr>
              <a:t>https://www.pobble365.com/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White Rose Maths – Home Learning activities – great for home learning as we use these ideas in school. </a:t>
            </a:r>
            <a:r>
              <a:rPr lang="en-GB" sz="1600" dirty="0">
                <a:hlinkClick r:id="rId7"/>
              </a:rPr>
              <a:t>https://whiterosemaths.com/homelearning/</a:t>
            </a:r>
            <a:endParaRPr lang="en-GB" sz="16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95E3C-1084-491E-A56B-EC7C3DAFDCE1}"/>
              </a:ext>
            </a:extLst>
          </p:cNvPr>
          <p:cNvSpPr txBox="1"/>
          <p:nvPr/>
        </p:nvSpPr>
        <p:spPr>
          <a:xfrm>
            <a:off x="7083552" y="2743200"/>
            <a:ext cx="4791456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B879E-F53C-479B-877F-5FF8C3F3960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495" b="14629"/>
          <a:stretch/>
        </p:blipFill>
        <p:spPr>
          <a:xfrm>
            <a:off x="7083553" y="2743200"/>
            <a:ext cx="4724400" cy="2696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61686F-8BD8-4C39-9EF7-76037472D08A}"/>
              </a:ext>
            </a:extLst>
          </p:cNvPr>
          <p:cNvSpPr txBox="1"/>
          <p:nvPr/>
        </p:nvSpPr>
        <p:spPr>
          <a:xfrm>
            <a:off x="7117081" y="5439917"/>
            <a:ext cx="4690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Children also have logins in their </a:t>
            </a:r>
            <a:r>
              <a:rPr lang="en-GB" sz="1600" dirty="0" err="1"/>
              <a:t>homelink</a:t>
            </a:r>
            <a:r>
              <a:rPr lang="en-GB" sz="1600" dirty="0"/>
              <a:t> books for Shropshire Schools Library Service e-Library – books can be borrowed </a:t>
            </a:r>
            <a:r>
              <a:rPr lang="en-GB" sz="1600" dirty="0" err="1"/>
              <a:t>fro</a:t>
            </a:r>
            <a:r>
              <a:rPr lang="en-GB" sz="1600" dirty="0"/>
              <a:t> up to 3 weeks at a time. </a:t>
            </a:r>
            <a:r>
              <a:rPr lang="en-GB" sz="1600" dirty="0">
                <a:hlinkClick r:id="rId9"/>
              </a:rPr>
              <a:t>https://shropshiresls.wheelers.co/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563" y="189635"/>
            <a:ext cx="10515600" cy="112193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/>
              <a:t>Daily Provision Pack – Day </a:t>
            </a:r>
            <a:r>
              <a:rPr lang="en-GB" dirty="0" smtClean="0"/>
              <a:t>43 </a:t>
            </a:r>
            <a:r>
              <a:rPr lang="en-GB" dirty="0" smtClean="0"/>
              <a:t>– PROJECT DAY!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1800" dirty="0" smtClean="0"/>
              <a:t>Please complete the D&amp;T project first and then complete Maths/English.</a:t>
            </a:r>
            <a:endParaRPr lang="en-GB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58463" y="1378181"/>
            <a:ext cx="3933537" cy="53602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u="sng" dirty="0"/>
              <a:t>Maths</a:t>
            </a:r>
            <a:r>
              <a:rPr lang="en-GB" dirty="0"/>
              <a:t>:</a:t>
            </a:r>
          </a:p>
          <a:p>
            <a:r>
              <a:rPr lang="en-GB" sz="1800" u="sng" dirty="0"/>
              <a:t>Objective</a:t>
            </a:r>
            <a:r>
              <a:rPr lang="en-GB" sz="1800" u="sng" dirty="0" smtClean="0"/>
              <a:t>:</a:t>
            </a:r>
            <a:r>
              <a:rPr lang="en-GB" sz="1800" dirty="0" smtClean="0"/>
              <a:t> To solve word problems</a:t>
            </a:r>
          </a:p>
          <a:p>
            <a:pPr marL="342900" indent="-342900">
              <a:buAutoNum type="arabicParenR"/>
            </a:pPr>
            <a:r>
              <a:rPr lang="en-GB" sz="1800" dirty="0" smtClean="0"/>
              <a:t>Measure how wide you instrument is.</a:t>
            </a:r>
          </a:p>
          <a:p>
            <a:pPr marL="342900" indent="-342900">
              <a:buAutoNum type="arabicParenR"/>
            </a:pPr>
            <a:r>
              <a:rPr lang="en-GB" sz="1800" dirty="0" smtClean="0"/>
              <a:t>Measure how long your instrument is.</a:t>
            </a:r>
          </a:p>
          <a:p>
            <a:pPr marL="342900" indent="-342900">
              <a:buAutoNum type="arabicParenR"/>
            </a:pPr>
            <a:r>
              <a:rPr lang="en-GB" sz="1800" dirty="0" smtClean="0"/>
              <a:t>Can you draw your instrument on paper using your ruler to measure so it is the exact size?</a:t>
            </a:r>
          </a:p>
          <a:p>
            <a:pPr marL="342900" indent="-342900">
              <a:buAutoNum type="arabicParenR"/>
            </a:pPr>
            <a:r>
              <a:rPr lang="en-GB" sz="1800" dirty="0" smtClean="0"/>
              <a:t>How many sides/faces does your instrument have?</a:t>
            </a:r>
          </a:p>
          <a:p>
            <a:pPr marL="342900" indent="-342900">
              <a:buAutoNum type="arabicParenR"/>
            </a:pPr>
            <a:r>
              <a:rPr lang="en-GB" sz="1800" dirty="0" smtClean="0"/>
              <a:t>How long (to the nearest minute) did it take you to make. </a:t>
            </a:r>
          </a:p>
          <a:p>
            <a:pPr marL="342900" indent="-342900">
              <a:buAutoNum type="arabicParenR"/>
            </a:pPr>
            <a:r>
              <a:rPr lang="en-GB" sz="1800" dirty="0" smtClean="0"/>
              <a:t>Write 5 of your own word problems and answer them.</a:t>
            </a:r>
            <a:endParaRPr lang="en-GB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49254" y="1391516"/>
            <a:ext cx="4409209" cy="53602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u="sng" dirty="0"/>
              <a:t>English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sz="1800" u="sng" dirty="0"/>
              <a:t>Objective</a:t>
            </a:r>
            <a:r>
              <a:rPr lang="en-GB" sz="1800" u="sng" dirty="0" smtClean="0"/>
              <a:t>:</a:t>
            </a:r>
            <a:r>
              <a:rPr lang="en-GB" sz="1800" dirty="0" smtClean="0"/>
              <a:t> To write instructions on how to make your music instrument.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Using the checklist on the following slides, write instructions making sure you have all the features. </a:t>
            </a:r>
            <a:endParaRPr lang="en-GB" sz="18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0" y="1391516"/>
            <a:ext cx="3849254" cy="53602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391516"/>
            <a:ext cx="384925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D&amp;T:</a:t>
            </a:r>
            <a:endParaRPr lang="en-GB" sz="2800" u="sng" dirty="0"/>
          </a:p>
          <a:p>
            <a:r>
              <a:rPr lang="en-GB" u="sng" dirty="0"/>
              <a:t>Objective</a:t>
            </a:r>
            <a:r>
              <a:rPr lang="en-GB" u="sng" dirty="0" smtClean="0"/>
              <a:t>:</a:t>
            </a:r>
            <a:r>
              <a:rPr lang="en-GB" dirty="0" smtClean="0"/>
              <a:t> To make a musical instrument using recycling and household items. </a:t>
            </a:r>
          </a:p>
          <a:p>
            <a:endParaRPr lang="en-GB" u="sng" dirty="0"/>
          </a:p>
          <a:p>
            <a:r>
              <a:rPr lang="en-GB" dirty="0"/>
              <a:t>Today’s challenge is to design and build a </a:t>
            </a:r>
            <a:r>
              <a:rPr lang="en-GB" dirty="0" smtClean="0"/>
              <a:t>musical instrument, </a:t>
            </a:r>
            <a:r>
              <a:rPr lang="en-GB" dirty="0"/>
              <a:t>mainly out of household recycling materials. Be as creative as you can. Use boxes, cartons (wash first!) lids, paper and basically anything else you can get your hands on! </a:t>
            </a:r>
          </a:p>
          <a:p>
            <a:r>
              <a:rPr lang="en-GB" dirty="0"/>
              <a:t>Please </a:t>
            </a:r>
            <a:r>
              <a:rPr lang="en-GB" b="1" dirty="0"/>
              <a:t>check first</a:t>
            </a:r>
            <a:r>
              <a:rPr lang="en-GB" dirty="0"/>
              <a:t> that you are allowed to use it, as it may </a:t>
            </a:r>
            <a:r>
              <a:rPr lang="en-GB" b="1" dirty="0"/>
              <a:t>not </a:t>
            </a:r>
            <a:r>
              <a:rPr lang="en-GB" dirty="0"/>
              <a:t>be recycling after all!</a:t>
            </a:r>
          </a:p>
          <a:p>
            <a:r>
              <a:rPr lang="en-GB" dirty="0"/>
              <a:t>Can you decorate / colour or paint your design</a:t>
            </a:r>
            <a:r>
              <a:rPr lang="en-GB" dirty="0" smtClean="0"/>
              <a:t>?</a:t>
            </a:r>
          </a:p>
          <a:p>
            <a:r>
              <a:rPr lang="en-GB" dirty="0" smtClean="0"/>
              <a:t>Examples on following slide</a:t>
            </a:r>
            <a:endParaRPr lang="en-GB" dirty="0"/>
          </a:p>
          <a:p>
            <a:endParaRPr lang="en-GB" u="sng" dirty="0"/>
          </a:p>
          <a:p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253" y="4231381"/>
            <a:ext cx="4409209" cy="25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5" y="91440"/>
            <a:ext cx="3439709" cy="2269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248" y="91440"/>
            <a:ext cx="4128741" cy="2393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28" y="2409701"/>
            <a:ext cx="2912657" cy="2382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329" y="2651760"/>
            <a:ext cx="3720028" cy="3391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28" y="4895850"/>
            <a:ext cx="3727305" cy="1792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7255" y="74816"/>
            <a:ext cx="2522322" cy="3745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9586" y="3820260"/>
            <a:ext cx="1905000" cy="293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14586" y="3820260"/>
            <a:ext cx="2377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examples of different instruments you could design and make!</a:t>
            </a:r>
          </a:p>
          <a:p>
            <a:endParaRPr lang="en-GB" dirty="0"/>
          </a:p>
          <a:p>
            <a:r>
              <a:rPr lang="en-GB" dirty="0" smtClean="0"/>
              <a:t>Please share your achievements with me;</a:t>
            </a:r>
          </a:p>
          <a:p>
            <a:endParaRPr lang="en-GB" dirty="0" smtClean="0"/>
          </a:p>
          <a:p>
            <a:r>
              <a:rPr lang="en-GB" dirty="0"/>
              <a:t>c</a:t>
            </a:r>
            <a:r>
              <a:rPr lang="en-GB" dirty="0" smtClean="0"/>
              <a:t>hloe.watson@taw.org.uk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73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" y="1807892"/>
            <a:ext cx="11903825" cy="5050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629" y="330564"/>
            <a:ext cx="11230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Instruction writing checklist: Make sure you use all the features off the list so someone else can make an instrument as good as yours! </a:t>
            </a:r>
          </a:p>
          <a:p>
            <a:r>
              <a:rPr lang="en-GB" dirty="0" smtClean="0"/>
              <a:t>1* - Ask for adult help (scribe if needed)</a:t>
            </a:r>
          </a:p>
          <a:p>
            <a:r>
              <a:rPr lang="en-GB" dirty="0" smtClean="0"/>
              <a:t>2* - Ask for adult help but write your own and try to include all the features</a:t>
            </a:r>
          </a:p>
          <a:p>
            <a:r>
              <a:rPr lang="en-GB" dirty="0" smtClean="0"/>
              <a:t>3* - Write your instructions independently using all the features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89025" y="0"/>
            <a:ext cx="381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English continued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25938" y="923330"/>
            <a:ext cx="340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Remember we have covered instructions at school so we all know how to do it!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9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524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Year 3 Home School Provision Day 43</vt:lpstr>
      <vt:lpstr>Daily Provision Pack – Day 43 – PROJECT DAY! Please complete the D&amp;T project first and then complete Maths/English.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</dc:title>
  <dc:creator>Parker4, Nicholas</dc:creator>
  <cp:lastModifiedBy>Watson, Chloe</cp:lastModifiedBy>
  <cp:revision>61</cp:revision>
  <dcterms:created xsi:type="dcterms:W3CDTF">2020-03-18T11:37:32Z</dcterms:created>
  <dcterms:modified xsi:type="dcterms:W3CDTF">2020-06-05T15:31:21Z</dcterms:modified>
</cp:coreProperties>
</file>