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tson, Chloe" initials="WC" lastIdx="1" clrIdx="0">
    <p:extLst>
      <p:ext uri="{19B8F6BF-5375-455C-9EA6-DF929625EA0E}">
        <p15:presenceInfo xmlns:p15="http://schemas.microsoft.com/office/powerpoint/2012/main" userId="S-1-5-21-1085031214-725345543-1466206357-8858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0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44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45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4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25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49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8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19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98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87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67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F34D9-3A59-4368-BC8F-359DC0CA700A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7B9A2-C376-4ED2-8C20-6C538018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0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twinkl.co.uk/resources/parents/wellbeing-parents/school-closures-category-free-resources-parents" TargetMode="External"/><Relationship Id="rId7" Type="http://schemas.openxmlformats.org/officeDocument/2006/relationships/hyperlink" Target="https://whiterosemaths.com/homelearning/" TargetMode="External"/><Relationship Id="rId2" Type="http://schemas.openxmlformats.org/officeDocument/2006/relationships/hyperlink" Target="mailto:chloe.watson@taw.org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obble365.com/" TargetMode="External"/><Relationship Id="rId5" Type="http://schemas.openxmlformats.org/officeDocument/2006/relationships/hyperlink" Target="https://www.bbc.co.uk/bitesize/levels/zbr9wmn" TargetMode="External"/><Relationship Id="rId4" Type="http://schemas.openxmlformats.org/officeDocument/2006/relationships/hyperlink" Target="https://classroomsecrets.co.uk/free-home-learning-packs/" TargetMode="External"/><Relationship Id="rId9" Type="http://schemas.openxmlformats.org/officeDocument/2006/relationships/hyperlink" Target="https://shropshiresls.wheelers.c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BA5C71-1054-41FC-A70B-014F838F6E24}"/>
              </a:ext>
            </a:extLst>
          </p:cNvPr>
          <p:cNvSpPr txBox="1"/>
          <p:nvPr/>
        </p:nvSpPr>
        <p:spPr>
          <a:xfrm>
            <a:off x="207264" y="2060448"/>
            <a:ext cx="11777472" cy="46466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07264" y="150882"/>
            <a:ext cx="11777472" cy="805082"/>
          </a:xfrm>
        </p:spPr>
        <p:txBody>
          <a:bodyPr>
            <a:noAutofit/>
          </a:bodyPr>
          <a:lstStyle/>
          <a:p>
            <a:r>
              <a:rPr lang="en-GB" sz="4400" u="sng" dirty="0"/>
              <a:t>Year 3 Home School Provision Day </a:t>
            </a:r>
            <a:r>
              <a:rPr lang="en-GB" sz="4400" u="sng" dirty="0" smtClean="0"/>
              <a:t>45</a:t>
            </a:r>
            <a:endParaRPr lang="en-GB" sz="4400" u="sng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3632" y="955964"/>
            <a:ext cx="11984736" cy="11044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dirty="0"/>
              <a:t>The following slides will be split into 3 separate activities. Each slide will be daily activities for you and your child to do at home. </a:t>
            </a:r>
            <a:r>
              <a:rPr lang="en-GB" dirty="0">
                <a:solidFill>
                  <a:srgbClr val="FF0000"/>
                </a:solidFill>
              </a:rPr>
              <a:t>Due to a partial reopening of NJS, Miss Watson is undertaking the alternative provision for Year 3. Please email – </a:t>
            </a:r>
            <a:r>
              <a:rPr lang="en-GB" dirty="0">
                <a:solidFill>
                  <a:srgbClr val="FF0000"/>
                </a:solidFill>
                <a:hlinkClick r:id="rId2"/>
              </a:rPr>
              <a:t>chloe.watson@taw.org.uk</a:t>
            </a:r>
            <a:r>
              <a:rPr lang="en-GB" dirty="0">
                <a:solidFill>
                  <a:srgbClr val="FF0000"/>
                </a:solidFill>
              </a:rPr>
              <a:t> if you need to contact her or would like to share a piece of home learning for the website. Thank you for your continuing support. </a:t>
            </a:r>
          </a:p>
          <a:p>
            <a:pPr algn="l"/>
            <a:endParaRPr lang="en-GB" sz="5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AA4454-4482-4973-AEE9-2534743C9F21}"/>
              </a:ext>
            </a:extLst>
          </p:cNvPr>
          <p:cNvSpPr/>
          <p:nvPr/>
        </p:nvSpPr>
        <p:spPr>
          <a:xfrm>
            <a:off x="1061160" y="1942200"/>
            <a:ext cx="10069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Useful websites for Home learning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C66828-00AF-4AA7-9421-4CAB7B40B01E}"/>
              </a:ext>
            </a:extLst>
          </p:cNvPr>
          <p:cNvSpPr txBox="1"/>
          <p:nvPr/>
        </p:nvSpPr>
        <p:spPr>
          <a:xfrm>
            <a:off x="316992" y="2743200"/>
            <a:ext cx="6595872" cy="3816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Year 2 and 3 free resources for parents for Home Learning: </a:t>
            </a:r>
            <a:r>
              <a:rPr lang="en-GB" sz="1600" dirty="0">
                <a:hlinkClick r:id="rId3"/>
              </a:rPr>
              <a:t>https://www.twinkl.co.uk/resources/parents/wellbeing-parents/school-closures-category-free-resources-parents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 Classroom Secrets free resources – laptop or PC needed</a:t>
            </a:r>
          </a:p>
          <a:p>
            <a:r>
              <a:rPr lang="en-GB" sz="1600" dirty="0">
                <a:hlinkClick r:id="rId4"/>
              </a:rPr>
              <a:t>https://classroomsecrets.co.uk/free-home-learning-packs/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BBC Bitesize - </a:t>
            </a:r>
            <a:r>
              <a:rPr lang="en-GB" sz="1600" dirty="0">
                <a:hlinkClick r:id="rId5"/>
              </a:rPr>
              <a:t>https://www.bbc.co.uk/bitesize/levels/zbr9wmn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Pobble365 – website with inspiring pictures for </a:t>
            </a:r>
            <a:r>
              <a:rPr lang="en-GB" sz="1600" dirty="0" err="1"/>
              <a:t>Storywriting</a:t>
            </a:r>
            <a:r>
              <a:rPr lang="en-GB" sz="1600" dirty="0"/>
              <a:t> or Art </a:t>
            </a:r>
            <a:r>
              <a:rPr lang="en-GB" sz="1600" dirty="0">
                <a:hlinkClick r:id="rId6"/>
              </a:rPr>
              <a:t>https://www.pobble365.com/</a:t>
            </a:r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White Rose Maths – Home Learning activities – great for home learning as we use these ideas in school. </a:t>
            </a:r>
            <a:r>
              <a:rPr lang="en-GB" sz="1600" dirty="0">
                <a:hlinkClick r:id="rId7"/>
              </a:rPr>
              <a:t>https://whiterosemaths.com/homelearning/</a:t>
            </a:r>
            <a:endParaRPr lang="en-GB" sz="1600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E95E3C-1084-491E-A56B-EC7C3DAFDCE1}"/>
              </a:ext>
            </a:extLst>
          </p:cNvPr>
          <p:cNvSpPr txBox="1"/>
          <p:nvPr/>
        </p:nvSpPr>
        <p:spPr>
          <a:xfrm>
            <a:off x="7083552" y="2743200"/>
            <a:ext cx="4791456" cy="38164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DB879E-F53C-479B-877F-5FF8C3F3960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1495" b="14629"/>
          <a:stretch/>
        </p:blipFill>
        <p:spPr>
          <a:xfrm>
            <a:off x="7083553" y="2743200"/>
            <a:ext cx="4724400" cy="26967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561686F-8BD8-4C39-9EF7-76037472D08A}"/>
              </a:ext>
            </a:extLst>
          </p:cNvPr>
          <p:cNvSpPr txBox="1"/>
          <p:nvPr/>
        </p:nvSpPr>
        <p:spPr>
          <a:xfrm>
            <a:off x="7117081" y="5439917"/>
            <a:ext cx="4690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Children also have logins in their </a:t>
            </a:r>
            <a:r>
              <a:rPr lang="en-GB" sz="1600" dirty="0" err="1"/>
              <a:t>homelink</a:t>
            </a:r>
            <a:r>
              <a:rPr lang="en-GB" sz="1600" dirty="0"/>
              <a:t> books for Shropshire Schools Library Service e-Library – books can be borrowed </a:t>
            </a:r>
            <a:r>
              <a:rPr lang="en-GB" sz="1600" dirty="0" err="1"/>
              <a:t>fro</a:t>
            </a:r>
            <a:r>
              <a:rPr lang="en-GB" sz="1600" dirty="0"/>
              <a:t> up to 3 weeks at a time. </a:t>
            </a:r>
            <a:r>
              <a:rPr lang="en-GB" sz="1600" dirty="0">
                <a:hlinkClick r:id="rId9"/>
              </a:rPr>
              <a:t>https://shropshiresls.wheelers.co/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742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2563" y="189635"/>
            <a:ext cx="10515600" cy="112193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6000" dirty="0"/>
              <a:t>Daily Provision Pack – Day </a:t>
            </a:r>
            <a:r>
              <a:rPr lang="en-GB" sz="6000" dirty="0" smtClean="0"/>
              <a:t>45</a:t>
            </a:r>
            <a:endParaRPr lang="en-GB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0837" y="1391516"/>
            <a:ext cx="3537527" cy="536026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u="sng" dirty="0"/>
              <a:t>Maths</a:t>
            </a:r>
            <a:r>
              <a:rPr lang="en-GB" dirty="0"/>
              <a:t>:</a:t>
            </a:r>
          </a:p>
          <a:p>
            <a:r>
              <a:rPr lang="en-GB" sz="1800" u="sng" dirty="0"/>
              <a:t>Objective</a:t>
            </a:r>
            <a:r>
              <a:rPr lang="en-GB" sz="1800" u="sng" dirty="0" smtClean="0"/>
              <a:t>:</a:t>
            </a:r>
            <a:r>
              <a:rPr lang="en-GB" sz="1800" dirty="0" smtClean="0"/>
              <a:t> To be able to identify o’clock and half past.</a:t>
            </a:r>
            <a:endParaRPr lang="en-GB" sz="18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755735" y="1391516"/>
            <a:ext cx="4409209" cy="536026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u="sng" dirty="0"/>
              <a:t>English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sz="1800" u="sng" dirty="0" smtClean="0"/>
              <a:t>Objective:</a:t>
            </a:r>
            <a:r>
              <a:rPr lang="en-GB" sz="1800" dirty="0" smtClean="0"/>
              <a:t> </a:t>
            </a:r>
            <a:r>
              <a:rPr lang="en-GB" sz="1800" dirty="0" smtClean="0"/>
              <a:t>To identify features of a non-chronological report.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We have covered non-chronological reports in school lots of times and are really good </a:t>
            </a:r>
            <a:r>
              <a:rPr lang="en-GB" sz="1800" dirty="0" smtClean="0"/>
              <a:t>at identifying the features. 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On the following slides is an example of a non-chronological report and a list of features. Just like we would do at school. Read through the non-chronological report and find the features. </a:t>
            </a:r>
          </a:p>
          <a:p>
            <a:pPr marL="0" indent="0">
              <a:buNone/>
            </a:pPr>
            <a:r>
              <a:rPr lang="en-GB" sz="1800" dirty="0" smtClean="0"/>
              <a:t>Please remember, you do not need to print the non-chronological report. </a:t>
            </a:r>
            <a:r>
              <a:rPr lang="en-GB" sz="1800" dirty="0" smtClean="0"/>
              <a:t>You might talk it through with your adults or do it as follows;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8229600" y="1391516"/>
            <a:ext cx="3849254" cy="53602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8137005" y="1809428"/>
            <a:ext cx="39418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u="sng" dirty="0"/>
              <a:t>TTRS: </a:t>
            </a:r>
            <a:endParaRPr lang="en-GB" sz="1400" u="sng" dirty="0"/>
          </a:p>
          <a:p>
            <a:r>
              <a:rPr lang="en-GB" sz="1400" u="sng" dirty="0"/>
              <a:t>Objective: To complete a studio game as fast as possible and improve my time over 1 week.</a:t>
            </a:r>
            <a:endParaRPr lang="en-GB" sz="1400" dirty="0"/>
          </a:p>
          <a:p>
            <a:r>
              <a:rPr lang="en-GB" sz="1400" dirty="0"/>
              <a:t>Challenge yourself to complete a studio game as fast a possible. Can you beat your first time at the start of the week?</a:t>
            </a:r>
          </a:p>
          <a:p>
            <a:r>
              <a:rPr lang="en-GB" sz="2800" u="sng" dirty="0"/>
              <a:t>Fiction Express: </a:t>
            </a:r>
          </a:p>
          <a:p>
            <a:r>
              <a:rPr lang="en-GB" sz="1400" u="sng" dirty="0" smtClean="0">
                <a:solidFill>
                  <a:srgbClr val="FF0000"/>
                </a:solidFill>
              </a:rPr>
              <a:t>New book: MAYFLOWER STOWAWAYS by Jan Burchett and Sara </a:t>
            </a:r>
            <a:r>
              <a:rPr lang="en-GB" sz="1400" u="sng" dirty="0" err="1" smtClean="0">
                <a:solidFill>
                  <a:srgbClr val="FF0000"/>
                </a:solidFill>
              </a:rPr>
              <a:t>Vogler</a:t>
            </a:r>
            <a:r>
              <a:rPr lang="en-GB" sz="1400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1400" u="sng" dirty="0" smtClean="0"/>
              <a:t>Objective</a:t>
            </a:r>
            <a:r>
              <a:rPr lang="en-GB" sz="1400" u="sng" dirty="0"/>
              <a:t>: To read Chapter 1</a:t>
            </a:r>
            <a:r>
              <a:rPr lang="en-GB" sz="1400" u="sng" dirty="0" smtClean="0"/>
              <a:t>, </a:t>
            </a:r>
            <a:r>
              <a:rPr lang="en-GB" sz="1400" u="sng" dirty="0"/>
              <a:t>vote by Tuesday 4pm and complete the </a:t>
            </a:r>
            <a:r>
              <a:rPr lang="en-GB" sz="1400" u="sng" dirty="0" smtClean="0"/>
              <a:t>questions</a:t>
            </a:r>
            <a:r>
              <a:rPr lang="en-GB" sz="1400" u="sng" dirty="0" smtClean="0"/>
              <a:t>. Leave a review of the chapter for your teacher to read. </a:t>
            </a:r>
            <a:endParaRPr lang="en-GB" sz="1400" u="sng" dirty="0"/>
          </a:p>
          <a:p>
            <a:r>
              <a:rPr lang="en-GB" sz="1400" b="1" dirty="0" smtClean="0"/>
              <a:t>Complete </a:t>
            </a:r>
            <a:r>
              <a:rPr lang="en-GB" sz="1400" b="1" dirty="0"/>
              <a:t>the reading of chapter 1</a:t>
            </a:r>
            <a:r>
              <a:rPr lang="en-GB" sz="1400" b="1" dirty="0" smtClean="0"/>
              <a:t>, </a:t>
            </a:r>
            <a:r>
              <a:rPr lang="en-GB" sz="1400" b="1" dirty="0"/>
              <a:t>vote</a:t>
            </a:r>
            <a:r>
              <a:rPr lang="en-GB" sz="1400" dirty="0"/>
              <a:t>, and then complete the </a:t>
            </a:r>
            <a:r>
              <a:rPr lang="en-GB" sz="1400" dirty="0" smtClean="0"/>
              <a:t>quiz </a:t>
            </a:r>
            <a:r>
              <a:rPr lang="en-GB" sz="1400" dirty="0"/>
              <a:t>on the following </a:t>
            </a:r>
            <a:r>
              <a:rPr lang="en-GB" sz="1400" dirty="0" smtClean="0"/>
              <a:t>page</a:t>
            </a:r>
          </a:p>
          <a:p>
            <a:r>
              <a:rPr lang="en-GB" sz="1400" dirty="0" smtClean="0"/>
              <a:t>1* - complete with an adult to support</a:t>
            </a:r>
          </a:p>
          <a:p>
            <a:r>
              <a:rPr lang="en-GB" sz="1400" dirty="0" smtClean="0"/>
              <a:t>2* - try to complete independently but ask your adult if you need support</a:t>
            </a:r>
          </a:p>
          <a:p>
            <a:r>
              <a:rPr lang="en-GB" sz="1400" dirty="0" smtClean="0"/>
              <a:t>3* - complete independently </a:t>
            </a:r>
          </a:p>
          <a:p>
            <a:r>
              <a:rPr lang="en-GB" sz="1400" dirty="0" smtClean="0"/>
              <a:t>EXT:  Write 5 questions of your own about the book</a:t>
            </a:r>
            <a:r>
              <a:rPr lang="en-GB" sz="1400" dirty="0"/>
              <a:t>.</a:t>
            </a:r>
            <a:endParaRPr lang="en-GB" sz="1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8164944" y="1391516"/>
            <a:ext cx="40065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u="sng" dirty="0" smtClean="0"/>
              <a:t>TTRS and Guided Reading</a:t>
            </a:r>
            <a:r>
              <a:rPr lang="en-GB" sz="2800" dirty="0" smtClean="0"/>
              <a:t>:</a:t>
            </a:r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11" y="2452255"/>
            <a:ext cx="2864259" cy="19136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410" y="4365877"/>
            <a:ext cx="2864260" cy="195670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0837" y="6400800"/>
            <a:ext cx="353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Maths continued on next slide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84050"/>
              </p:ext>
            </p:extLst>
          </p:nvPr>
        </p:nvGraphicFramePr>
        <p:xfrm>
          <a:off x="3755734" y="5789116"/>
          <a:ext cx="440921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659">
                  <a:extLst>
                    <a:ext uri="{9D8B030D-6E8A-4147-A177-3AD203B41FA5}">
                      <a16:colId xmlns:a16="http://schemas.microsoft.com/office/drawing/2014/main" val="810136667"/>
                    </a:ext>
                  </a:extLst>
                </a:gridCol>
                <a:gridCol w="3327551">
                  <a:extLst>
                    <a:ext uri="{9D8B030D-6E8A-4147-A177-3AD203B41FA5}">
                      <a16:colId xmlns:a16="http://schemas.microsoft.com/office/drawing/2014/main" val="136632393"/>
                    </a:ext>
                  </a:extLst>
                </a:gridCol>
              </a:tblGrid>
              <a:tr h="24707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Feature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Example from the text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744804"/>
                  </a:ext>
                </a:extLst>
              </a:tr>
              <a:tr h="24707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Title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Polar bears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709006"/>
                  </a:ext>
                </a:extLst>
              </a:tr>
              <a:tr h="43237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Introduction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In bold, explains what the report is about but</a:t>
                      </a:r>
                      <a:r>
                        <a:rPr lang="en-GB" sz="1200" baseline="0" dirty="0" smtClean="0"/>
                        <a:t> makes the reader what to find out more.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35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1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41" y="280323"/>
            <a:ext cx="3231919" cy="28844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41" y="3275561"/>
            <a:ext cx="3231919" cy="18078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1900" y="280323"/>
            <a:ext cx="2961495" cy="43969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0385" y="1153160"/>
            <a:ext cx="39568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learning can we link from our fractions and time?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Think about a whole. </a:t>
            </a:r>
          </a:p>
          <a:p>
            <a:endParaRPr lang="en-GB" dirty="0"/>
          </a:p>
          <a:p>
            <a:r>
              <a:rPr lang="en-GB" dirty="0" smtClean="0"/>
              <a:t>Think about a half. 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How does that help?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730836" y="174567"/>
            <a:ext cx="3466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Maths continued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57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335567" y="-950867"/>
            <a:ext cx="6573310" cy="87941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84080" y="159564"/>
            <a:ext cx="208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English continued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18320" y="1064029"/>
            <a:ext cx="2019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Example of a non-chronological report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828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84080" y="159564"/>
            <a:ext cx="208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English continued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18320" y="1064029"/>
            <a:ext cx="20199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Features of a non-chronological report 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342813" y="344230"/>
            <a:ext cx="8743950" cy="4981748"/>
            <a:chOff x="251373" y="159564"/>
            <a:chExt cx="8743950" cy="498174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09048" y="159564"/>
              <a:ext cx="4486275" cy="436245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51373" y="159564"/>
              <a:ext cx="4257675" cy="4352925"/>
              <a:chOff x="251373" y="159564"/>
              <a:chExt cx="4257675" cy="4352925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1373" y="159564"/>
                <a:ext cx="4257675" cy="4352925"/>
              </a:xfrm>
              <a:prstGeom prst="rect">
                <a:avLst/>
              </a:prstGeom>
            </p:spPr>
          </p:pic>
          <p:sp>
            <p:nvSpPr>
              <p:cNvPr id="7" name="Rectangle 6"/>
              <p:cNvSpPr/>
              <p:nvPr/>
            </p:nvSpPr>
            <p:spPr>
              <a:xfrm>
                <a:off x="316575" y="3200401"/>
                <a:ext cx="3374967" cy="4738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400" dirty="0" smtClean="0">
                    <a:solidFill>
                      <a:schemeClr val="tx1"/>
                    </a:solidFill>
                  </a:rPr>
                  <a:t>Uses bullet points to list some information</a:t>
                </a:r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286399" y="4467981"/>
              <a:ext cx="4187623" cy="673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400" dirty="0" smtClean="0">
                  <a:solidFill>
                    <a:schemeClr val="tx1"/>
                  </a:solidFill>
                </a:rPr>
                <a:t>Has fact boxes which include a fact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1877" y="3790604"/>
              <a:ext cx="4015047" cy="6151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400" dirty="0" smtClean="0">
                  <a:solidFill>
                    <a:schemeClr val="tx1"/>
                  </a:solidFill>
                </a:rPr>
                <a:t>Includes pictures or diagrams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74022" y="4467980"/>
              <a:ext cx="4453847" cy="673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400" dirty="0" smtClean="0">
                  <a:solidFill>
                    <a:schemeClr val="tx1"/>
                  </a:solidFill>
                </a:rPr>
                <a:t>   All pictures and diagrams have a caption. A brief sentence about what is in the picture or caption. 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42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2363</TotalTime>
  <Words>574</Words>
  <Application>Microsoft Office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Year 3 Home School Provision Day 45</vt:lpstr>
      <vt:lpstr>Daily Provision Pack – Day 45</vt:lpstr>
      <vt:lpstr>PowerPoint Presentation</vt:lpstr>
      <vt:lpstr>PowerPoint Presentation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3 Home School Provision Daily Pack</dc:title>
  <dc:creator>Parker4, Nicholas</dc:creator>
  <cp:lastModifiedBy>Watson, Chloe</cp:lastModifiedBy>
  <cp:revision>72</cp:revision>
  <dcterms:created xsi:type="dcterms:W3CDTF">2020-03-18T11:37:32Z</dcterms:created>
  <dcterms:modified xsi:type="dcterms:W3CDTF">2020-06-11T17:14:28Z</dcterms:modified>
</cp:coreProperties>
</file>