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8" r:id="rId5"/>
    <p:sldId id="260" r:id="rId6"/>
    <p:sldId id="261" r:id="rId7"/>
    <p:sldId id="263"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 Chloe" initials="WC" lastIdx="1" clrIdx="0">
    <p:extLst>
      <p:ext uri="{19B8F6BF-5375-455C-9EA6-DF929625EA0E}">
        <p15:presenceInfo xmlns:p15="http://schemas.microsoft.com/office/powerpoint/2012/main" userId="S-1-5-21-1085031214-725345543-1466206357-8858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p:scale>
          <a:sx n="86" d="100"/>
          <a:sy n="86" d="100"/>
        </p:scale>
        <p:origin x="1440"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7640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399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8645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95544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F34D9-3A59-4368-BC8F-359DC0CA700A}"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50025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6F34D9-3A59-4368-BC8F-359DC0CA700A}"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89849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6F34D9-3A59-4368-BC8F-359DC0CA700A}" type="datetimeFigureOut">
              <a:rPr lang="en-GB" smtClean="0"/>
              <a:t>11/06/2020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11118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6F34D9-3A59-4368-BC8F-359DC0CA700A}" type="datetimeFigureOut">
              <a:rPr lang="en-GB" smtClean="0"/>
              <a:t>11/06/2020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4201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34D9-3A59-4368-BC8F-359DC0CA700A}" type="datetimeFigureOut">
              <a:rPr lang="en-GB" smtClean="0"/>
              <a:t>11/06/2020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7998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05487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56767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F34D9-3A59-4368-BC8F-359DC0CA700A}" type="datetimeFigureOut">
              <a:rPr lang="en-GB" smtClean="0"/>
              <a:t>11/06/2020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7B9A2-C376-4ED2-8C20-6C53801845ED}" type="slidenum">
              <a:rPr lang="en-GB" smtClean="0"/>
              <a:t>‹#›</a:t>
            </a:fld>
            <a:endParaRPr lang="en-GB"/>
          </a:p>
        </p:txBody>
      </p:sp>
    </p:spTree>
    <p:extLst>
      <p:ext uri="{BB962C8B-B14F-4D97-AF65-F5344CB8AC3E}">
        <p14:creationId xmlns:p14="http://schemas.microsoft.com/office/powerpoint/2010/main" val="204120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winkl.co.uk/resources/parents/wellbeing-parents/school-closures-category-free-resources-parents" TargetMode="External"/><Relationship Id="rId7" Type="http://schemas.openxmlformats.org/officeDocument/2006/relationships/hyperlink" Target="https://whiterosemaths.com/homelearning/" TargetMode="External"/><Relationship Id="rId2" Type="http://schemas.openxmlformats.org/officeDocument/2006/relationships/hyperlink" Target="mailto:chloe.watson@taw.org.uk" TargetMode="External"/><Relationship Id="rId1" Type="http://schemas.openxmlformats.org/officeDocument/2006/relationships/slideLayout" Target="../slideLayouts/slideLayout1.xml"/><Relationship Id="rId6" Type="http://schemas.openxmlformats.org/officeDocument/2006/relationships/hyperlink" Target="https://www.pobble365.com/" TargetMode="External"/><Relationship Id="rId5" Type="http://schemas.openxmlformats.org/officeDocument/2006/relationships/hyperlink" Target="https://www.bbc.co.uk/bitesize/levels/zbr9wmn" TargetMode="External"/><Relationship Id="rId4" Type="http://schemas.openxmlformats.org/officeDocument/2006/relationships/hyperlink" Target="https://classroomsecrets.co.uk/free-home-learning-packs/" TargetMode="External"/><Relationship Id="rId9" Type="http://schemas.openxmlformats.org/officeDocument/2006/relationships/hyperlink" Target="https://shropshiresls.wheelers.c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BA5C71-1054-41FC-A70B-014F838F6E24}"/>
              </a:ext>
            </a:extLst>
          </p:cNvPr>
          <p:cNvSpPr txBox="1"/>
          <p:nvPr/>
        </p:nvSpPr>
        <p:spPr>
          <a:xfrm>
            <a:off x="207264" y="2060448"/>
            <a:ext cx="11777472" cy="4646670"/>
          </a:xfrm>
          <a:prstGeom prst="rect">
            <a:avLst/>
          </a:prstGeom>
          <a:noFill/>
          <a:ln>
            <a:solidFill>
              <a:schemeClr val="tx1"/>
            </a:solidFill>
          </a:ln>
        </p:spPr>
        <p:txBody>
          <a:bodyPr wrap="square" rtlCol="0">
            <a:spAutoFit/>
          </a:bodyPr>
          <a:lstStyle/>
          <a:p>
            <a:endParaRPr lang="en-GB" dirty="0"/>
          </a:p>
        </p:txBody>
      </p:sp>
      <p:sp>
        <p:nvSpPr>
          <p:cNvPr id="5" name="Title 4"/>
          <p:cNvSpPr>
            <a:spLocks noGrp="1"/>
          </p:cNvSpPr>
          <p:nvPr>
            <p:ph type="ctrTitle"/>
          </p:nvPr>
        </p:nvSpPr>
        <p:spPr>
          <a:xfrm>
            <a:off x="207264" y="150882"/>
            <a:ext cx="11777472" cy="805082"/>
          </a:xfrm>
        </p:spPr>
        <p:txBody>
          <a:bodyPr>
            <a:noAutofit/>
          </a:bodyPr>
          <a:lstStyle/>
          <a:p>
            <a:r>
              <a:rPr lang="en-GB" sz="4400" u="sng" dirty="0"/>
              <a:t>Year 3 Home School Provision Day </a:t>
            </a:r>
            <a:r>
              <a:rPr lang="en-GB" sz="4400" u="sng" dirty="0" smtClean="0"/>
              <a:t>48</a:t>
            </a:r>
            <a:endParaRPr lang="en-GB" sz="4400" u="sng" dirty="0"/>
          </a:p>
        </p:txBody>
      </p:sp>
      <p:sp>
        <p:nvSpPr>
          <p:cNvPr id="6" name="Subtitle 5"/>
          <p:cNvSpPr>
            <a:spLocks noGrp="1"/>
          </p:cNvSpPr>
          <p:nvPr>
            <p:ph type="subTitle" idx="1"/>
          </p:nvPr>
        </p:nvSpPr>
        <p:spPr>
          <a:xfrm>
            <a:off x="103632" y="955964"/>
            <a:ext cx="11984736" cy="1104484"/>
          </a:xfrm>
        </p:spPr>
        <p:txBody>
          <a:bodyPr>
            <a:normAutofit fontScale="92500" lnSpcReduction="20000"/>
          </a:bodyPr>
          <a:lstStyle/>
          <a:p>
            <a:pPr algn="l"/>
            <a:r>
              <a:rPr lang="en-GB" dirty="0"/>
              <a:t>The following slides will be split into 3 separate activities. Each slide will be daily activities for you and your child to do at home. </a:t>
            </a:r>
            <a:r>
              <a:rPr lang="en-GB" dirty="0">
                <a:solidFill>
                  <a:srgbClr val="FF0000"/>
                </a:solidFill>
              </a:rPr>
              <a:t>Due to a partial reopening of NJS, Miss Watson is undertaking the alternative provision for Year 3. Please email – </a:t>
            </a:r>
            <a:r>
              <a:rPr lang="en-GB" dirty="0">
                <a:solidFill>
                  <a:srgbClr val="FF0000"/>
                </a:solidFill>
                <a:hlinkClick r:id="rId2"/>
              </a:rPr>
              <a:t>chloe.watson@taw.org.uk</a:t>
            </a:r>
            <a:r>
              <a:rPr lang="en-GB" dirty="0">
                <a:solidFill>
                  <a:srgbClr val="FF0000"/>
                </a:solidFill>
              </a:rPr>
              <a:t> if you need to contact her or would like to share a piece of home learning for the website. Thank you for your continuing support. </a:t>
            </a:r>
          </a:p>
          <a:p>
            <a:pPr algn="l"/>
            <a:endParaRPr lang="en-GB" sz="500" dirty="0"/>
          </a:p>
        </p:txBody>
      </p:sp>
      <p:sp>
        <p:nvSpPr>
          <p:cNvPr id="2" name="Rectangle 1">
            <a:extLst>
              <a:ext uri="{FF2B5EF4-FFF2-40B4-BE49-F238E27FC236}">
                <a16:creationId xmlns:a16="http://schemas.microsoft.com/office/drawing/2014/main" id="{BBAA4454-4482-4973-AEE9-2534743C9F21}"/>
              </a:ext>
            </a:extLst>
          </p:cNvPr>
          <p:cNvSpPr/>
          <p:nvPr/>
        </p:nvSpPr>
        <p:spPr>
          <a:xfrm>
            <a:off x="1061160" y="1942200"/>
            <a:ext cx="10069680"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Useful websites for Home learning</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9DC66828-00AF-4AA7-9421-4CAB7B40B01E}"/>
              </a:ext>
            </a:extLst>
          </p:cNvPr>
          <p:cNvSpPr txBox="1"/>
          <p:nvPr/>
        </p:nvSpPr>
        <p:spPr>
          <a:xfrm>
            <a:off x="316992" y="2743200"/>
            <a:ext cx="6595872" cy="3816429"/>
          </a:xfrm>
          <a:prstGeom prst="rect">
            <a:avLst/>
          </a:prstGeom>
          <a:noFill/>
          <a:ln>
            <a:solidFill>
              <a:schemeClr val="tx1"/>
            </a:solidFill>
          </a:ln>
        </p:spPr>
        <p:txBody>
          <a:bodyPr wrap="square" rtlCol="0">
            <a:spAutoFit/>
          </a:bodyPr>
          <a:lstStyle/>
          <a:p>
            <a:r>
              <a:rPr lang="en-GB" sz="1600" dirty="0"/>
              <a:t>Year 2 and 3 free resources for parents for Home Learning: </a:t>
            </a:r>
            <a:r>
              <a:rPr lang="en-GB" sz="1600" dirty="0">
                <a:hlinkClick r:id="rId3"/>
              </a:rPr>
              <a:t>https://www.twinkl.co.uk/resources/parents/wellbeing-parents/school-closures-category-free-resources-parents</a:t>
            </a:r>
            <a:endParaRPr lang="en-GB" sz="1600" dirty="0"/>
          </a:p>
          <a:p>
            <a:endParaRPr lang="en-GB" sz="1600" dirty="0"/>
          </a:p>
          <a:p>
            <a:r>
              <a:rPr lang="en-GB" sz="1600" dirty="0"/>
              <a:t> Classroom Secrets free resources – laptop or PC needed</a:t>
            </a:r>
          </a:p>
          <a:p>
            <a:r>
              <a:rPr lang="en-GB" sz="1600" dirty="0">
                <a:hlinkClick r:id="rId4"/>
              </a:rPr>
              <a:t>https://classroomsecrets.co.uk/free-home-learning-packs/</a:t>
            </a:r>
            <a:endParaRPr lang="en-GB" sz="1600" dirty="0"/>
          </a:p>
          <a:p>
            <a:endParaRPr lang="en-GB" sz="1600" dirty="0"/>
          </a:p>
          <a:p>
            <a:r>
              <a:rPr lang="en-GB" sz="1600" dirty="0"/>
              <a:t>BBC Bitesize - </a:t>
            </a:r>
            <a:r>
              <a:rPr lang="en-GB" sz="1600" dirty="0">
                <a:hlinkClick r:id="rId5"/>
              </a:rPr>
              <a:t>https://www.bbc.co.uk/bitesize/levels/zbr9wmn</a:t>
            </a:r>
            <a:endParaRPr lang="en-GB" sz="1600" dirty="0"/>
          </a:p>
          <a:p>
            <a:endParaRPr lang="en-GB" sz="1600" dirty="0"/>
          </a:p>
          <a:p>
            <a:r>
              <a:rPr lang="en-GB" sz="1600" dirty="0"/>
              <a:t>Pobble365 – website with inspiring pictures for </a:t>
            </a:r>
            <a:r>
              <a:rPr lang="en-GB" sz="1600" dirty="0" err="1"/>
              <a:t>Storywriting</a:t>
            </a:r>
            <a:r>
              <a:rPr lang="en-GB" sz="1600" dirty="0"/>
              <a:t> or Art </a:t>
            </a:r>
            <a:r>
              <a:rPr lang="en-GB" sz="1600" dirty="0">
                <a:hlinkClick r:id="rId6"/>
              </a:rPr>
              <a:t>https://www.pobble365.com/</a:t>
            </a:r>
            <a:endParaRPr lang="en-GB" sz="1600" dirty="0"/>
          </a:p>
          <a:p>
            <a:endParaRPr lang="en-GB" sz="1600" dirty="0"/>
          </a:p>
          <a:p>
            <a:r>
              <a:rPr lang="en-GB" sz="1600" dirty="0"/>
              <a:t>White Rose Maths – Home Learning activities – great for home learning as we use these ideas in school. </a:t>
            </a:r>
            <a:r>
              <a:rPr lang="en-GB" sz="1600" dirty="0">
                <a:hlinkClick r:id="rId7"/>
              </a:rPr>
              <a:t>https://whiterosemaths.com/homelearning/</a:t>
            </a:r>
            <a:endParaRPr lang="en-GB" sz="1600" dirty="0"/>
          </a:p>
          <a:p>
            <a:endParaRPr lang="en-GB" dirty="0"/>
          </a:p>
        </p:txBody>
      </p:sp>
      <p:sp>
        <p:nvSpPr>
          <p:cNvPr id="7" name="TextBox 6">
            <a:extLst>
              <a:ext uri="{FF2B5EF4-FFF2-40B4-BE49-F238E27FC236}">
                <a16:creationId xmlns:a16="http://schemas.microsoft.com/office/drawing/2014/main" id="{BAE95E3C-1084-491E-A56B-EC7C3DAFDCE1}"/>
              </a:ext>
            </a:extLst>
          </p:cNvPr>
          <p:cNvSpPr txBox="1"/>
          <p:nvPr/>
        </p:nvSpPr>
        <p:spPr>
          <a:xfrm>
            <a:off x="7083552" y="2743200"/>
            <a:ext cx="4791456" cy="3816429"/>
          </a:xfrm>
          <a:prstGeom prst="rect">
            <a:avLst/>
          </a:prstGeom>
          <a:noFill/>
          <a:ln>
            <a:solidFill>
              <a:schemeClr val="tx1"/>
            </a:solidFill>
          </a:ln>
        </p:spPr>
        <p:txBody>
          <a:bodyPr wrap="square" rtlCol="0">
            <a:spAutoFit/>
          </a:bodyPr>
          <a:lstStyle/>
          <a:p>
            <a:endParaRPr lang="en-GB" dirty="0"/>
          </a:p>
        </p:txBody>
      </p:sp>
      <p:pic>
        <p:nvPicPr>
          <p:cNvPr id="8" name="Picture 7">
            <a:extLst>
              <a:ext uri="{FF2B5EF4-FFF2-40B4-BE49-F238E27FC236}">
                <a16:creationId xmlns:a16="http://schemas.microsoft.com/office/drawing/2014/main" id="{A9DB879E-F53C-479B-877F-5FF8C3F3960E}"/>
              </a:ext>
            </a:extLst>
          </p:cNvPr>
          <p:cNvPicPr>
            <a:picLocks noChangeAspect="1"/>
          </p:cNvPicPr>
          <p:nvPr/>
        </p:nvPicPr>
        <p:blipFill rotWithShape="1">
          <a:blip r:embed="rId8"/>
          <a:srcRect r="1495" b="14629"/>
          <a:stretch/>
        </p:blipFill>
        <p:spPr>
          <a:xfrm>
            <a:off x="7083553" y="2743200"/>
            <a:ext cx="4724400" cy="2696717"/>
          </a:xfrm>
          <a:prstGeom prst="rect">
            <a:avLst/>
          </a:prstGeom>
        </p:spPr>
      </p:pic>
      <p:sp>
        <p:nvSpPr>
          <p:cNvPr id="9" name="TextBox 8">
            <a:extLst>
              <a:ext uri="{FF2B5EF4-FFF2-40B4-BE49-F238E27FC236}">
                <a16:creationId xmlns:a16="http://schemas.microsoft.com/office/drawing/2014/main" id="{C561686F-8BD8-4C39-9EF7-76037472D08A}"/>
              </a:ext>
            </a:extLst>
          </p:cNvPr>
          <p:cNvSpPr txBox="1"/>
          <p:nvPr/>
        </p:nvSpPr>
        <p:spPr>
          <a:xfrm>
            <a:off x="7117081" y="5439917"/>
            <a:ext cx="4690872" cy="1077218"/>
          </a:xfrm>
          <a:prstGeom prst="rect">
            <a:avLst/>
          </a:prstGeom>
          <a:noFill/>
        </p:spPr>
        <p:txBody>
          <a:bodyPr wrap="square" rtlCol="0">
            <a:spAutoFit/>
          </a:bodyPr>
          <a:lstStyle/>
          <a:p>
            <a:r>
              <a:rPr lang="en-GB" sz="1600" dirty="0"/>
              <a:t>Children also have logins in their </a:t>
            </a:r>
            <a:r>
              <a:rPr lang="en-GB" sz="1600" dirty="0" err="1"/>
              <a:t>homelink</a:t>
            </a:r>
            <a:r>
              <a:rPr lang="en-GB" sz="1600" dirty="0"/>
              <a:t> books for Shropshire Schools Library Service e-Library – books can be borrowed </a:t>
            </a:r>
            <a:r>
              <a:rPr lang="en-GB" sz="1600" dirty="0" err="1"/>
              <a:t>fro</a:t>
            </a:r>
            <a:r>
              <a:rPr lang="en-GB" sz="1600" dirty="0"/>
              <a:t> up to 3 weeks at a time. </a:t>
            </a:r>
            <a:r>
              <a:rPr lang="en-GB" sz="1600" dirty="0">
                <a:hlinkClick r:id="rId9"/>
              </a:rPr>
              <a:t>https://shropshiresls.wheelers.co/</a:t>
            </a:r>
            <a:endParaRPr lang="en-GB" sz="1600" dirty="0"/>
          </a:p>
        </p:txBody>
      </p:sp>
    </p:spTree>
    <p:extLst>
      <p:ext uri="{BB962C8B-B14F-4D97-AF65-F5344CB8AC3E}">
        <p14:creationId xmlns:p14="http://schemas.microsoft.com/office/powerpoint/2010/main" val="177429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6556" y="285008"/>
            <a:ext cx="8685863" cy="6078743"/>
          </a:xfrm>
          <a:prstGeom prst="rect">
            <a:avLst/>
          </a:prstGeom>
        </p:spPr>
      </p:pic>
      <p:sp>
        <p:nvSpPr>
          <p:cNvPr id="3" name="TextBox 2"/>
          <p:cNvSpPr txBox="1"/>
          <p:nvPr/>
        </p:nvSpPr>
        <p:spPr>
          <a:xfrm>
            <a:off x="9218815" y="440575"/>
            <a:ext cx="2369127" cy="1477328"/>
          </a:xfrm>
          <a:prstGeom prst="rect">
            <a:avLst/>
          </a:prstGeom>
          <a:noFill/>
        </p:spPr>
        <p:txBody>
          <a:bodyPr wrap="square" rtlCol="0">
            <a:spAutoFit/>
          </a:bodyPr>
          <a:lstStyle/>
          <a:p>
            <a:r>
              <a:rPr lang="en-GB" dirty="0" smtClean="0"/>
              <a:t>Document recommended by Mr Rotherham on how to support writing at home.</a:t>
            </a:r>
            <a:endParaRPr lang="en-GB" dirty="0"/>
          </a:p>
        </p:txBody>
      </p:sp>
    </p:spTree>
    <p:extLst>
      <p:ext uri="{BB962C8B-B14F-4D97-AF65-F5344CB8AC3E}">
        <p14:creationId xmlns:p14="http://schemas.microsoft.com/office/powerpoint/2010/main" val="279687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0293" y="394815"/>
            <a:ext cx="9192554" cy="6063019"/>
          </a:xfrm>
          <a:prstGeom prst="rect">
            <a:avLst/>
          </a:prstGeom>
        </p:spPr>
      </p:pic>
    </p:spTree>
    <p:extLst>
      <p:ext uri="{BB962C8B-B14F-4D97-AF65-F5344CB8AC3E}">
        <p14:creationId xmlns:p14="http://schemas.microsoft.com/office/powerpoint/2010/main" val="44056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2563" y="189635"/>
            <a:ext cx="10515600" cy="1121930"/>
          </a:xfrm>
          <a:ln>
            <a:solidFill>
              <a:schemeClr val="tx1"/>
            </a:solidFill>
          </a:ln>
        </p:spPr>
        <p:txBody>
          <a:bodyPr>
            <a:normAutofit/>
          </a:bodyPr>
          <a:lstStyle/>
          <a:p>
            <a:pPr algn="ctr"/>
            <a:r>
              <a:rPr lang="en-GB" sz="6000" dirty="0"/>
              <a:t>Daily Provision Pack – </a:t>
            </a:r>
            <a:r>
              <a:rPr lang="en-GB" sz="6000"/>
              <a:t>Day </a:t>
            </a:r>
            <a:r>
              <a:rPr lang="en-GB" sz="6000" smtClean="0"/>
              <a:t>48</a:t>
            </a:r>
            <a:endParaRPr lang="en-GB" sz="6000" dirty="0"/>
          </a:p>
        </p:txBody>
      </p:sp>
      <p:sp>
        <p:nvSpPr>
          <p:cNvPr id="5" name="Content Placeholder 4"/>
          <p:cNvSpPr>
            <a:spLocks noGrp="1"/>
          </p:cNvSpPr>
          <p:nvPr>
            <p:ph sz="half" idx="1"/>
          </p:nvPr>
        </p:nvSpPr>
        <p:spPr>
          <a:xfrm>
            <a:off x="110837" y="1391516"/>
            <a:ext cx="3537527" cy="5360266"/>
          </a:xfrm>
          <a:ln>
            <a:solidFill>
              <a:schemeClr val="tx1"/>
            </a:solidFill>
          </a:ln>
        </p:spPr>
        <p:txBody>
          <a:bodyPr>
            <a:normAutofit/>
          </a:bodyPr>
          <a:lstStyle/>
          <a:p>
            <a:r>
              <a:rPr lang="en-GB" u="sng" dirty="0"/>
              <a:t>Maths</a:t>
            </a:r>
            <a:r>
              <a:rPr lang="en-GB" dirty="0"/>
              <a:t>:</a:t>
            </a:r>
          </a:p>
          <a:p>
            <a:r>
              <a:rPr lang="en-GB" sz="1800" u="sng" dirty="0"/>
              <a:t>Objective</a:t>
            </a:r>
            <a:r>
              <a:rPr lang="en-GB" sz="1800" u="sng" dirty="0" smtClean="0"/>
              <a:t>: </a:t>
            </a:r>
            <a:r>
              <a:rPr lang="en-GB" sz="1800" dirty="0" smtClean="0"/>
              <a:t>To understand hours and days</a:t>
            </a:r>
            <a:endParaRPr lang="en-GB" sz="1800" dirty="0" smtClean="0"/>
          </a:p>
        </p:txBody>
      </p:sp>
      <p:sp>
        <p:nvSpPr>
          <p:cNvPr id="6" name="Content Placeholder 5"/>
          <p:cNvSpPr>
            <a:spLocks noGrp="1"/>
          </p:cNvSpPr>
          <p:nvPr>
            <p:ph sz="half" idx="2"/>
          </p:nvPr>
        </p:nvSpPr>
        <p:spPr>
          <a:xfrm>
            <a:off x="3755735" y="1391516"/>
            <a:ext cx="4409209" cy="5360266"/>
          </a:xfrm>
          <a:ln>
            <a:solidFill>
              <a:schemeClr val="tx1"/>
            </a:solidFill>
          </a:ln>
        </p:spPr>
        <p:txBody>
          <a:bodyPr>
            <a:normAutofit/>
          </a:bodyPr>
          <a:lstStyle/>
          <a:p>
            <a:r>
              <a:rPr lang="en-GB" u="sng" dirty="0"/>
              <a:t>English</a:t>
            </a:r>
            <a:r>
              <a:rPr lang="en-GB" dirty="0"/>
              <a:t>:</a:t>
            </a:r>
          </a:p>
          <a:p>
            <a:pPr marL="0" indent="0">
              <a:buNone/>
            </a:pPr>
            <a:r>
              <a:rPr lang="en-GB" sz="1800" u="sng" dirty="0" smtClean="0"/>
              <a:t>Objective:</a:t>
            </a:r>
            <a:r>
              <a:rPr lang="en-GB" sz="1800" dirty="0" smtClean="0"/>
              <a:t> </a:t>
            </a:r>
            <a:r>
              <a:rPr lang="en-GB" sz="1800" dirty="0" smtClean="0"/>
              <a:t>To start writin</a:t>
            </a:r>
            <a:r>
              <a:rPr lang="en-GB" sz="1800" dirty="0" smtClean="0"/>
              <a:t>g your non-chronological report.</a:t>
            </a:r>
          </a:p>
          <a:p>
            <a:pPr marL="0" indent="0">
              <a:buNone/>
            </a:pPr>
            <a:r>
              <a:rPr lang="en-GB" sz="1800" dirty="0" smtClean="0"/>
              <a:t>Using your research from the last couple of days we are going to start writing our non-chronological reports.</a:t>
            </a:r>
          </a:p>
          <a:p>
            <a:pPr marL="0" indent="0">
              <a:buNone/>
            </a:pPr>
            <a:r>
              <a:rPr lang="en-GB" sz="1800" dirty="0" smtClean="0"/>
              <a:t>You’ve got your plan and your order, we just need to turn our notes into full sentences and paragraphs. </a:t>
            </a:r>
          </a:p>
          <a:p>
            <a:pPr marL="0" indent="0">
              <a:buNone/>
            </a:pPr>
            <a:endParaRPr lang="en-GB" sz="1800" dirty="0"/>
          </a:p>
          <a:p>
            <a:pPr marL="0" indent="0">
              <a:buNone/>
            </a:pPr>
            <a:r>
              <a:rPr lang="en-GB" sz="1800" dirty="0" smtClean="0"/>
              <a:t>See the following slides for my example.</a:t>
            </a:r>
            <a:endParaRPr lang="en-GB" sz="1800" dirty="0"/>
          </a:p>
        </p:txBody>
      </p:sp>
      <p:sp>
        <p:nvSpPr>
          <p:cNvPr id="7" name="Content Placeholder 5"/>
          <p:cNvSpPr txBox="1">
            <a:spLocks/>
          </p:cNvSpPr>
          <p:nvPr/>
        </p:nvSpPr>
        <p:spPr>
          <a:xfrm>
            <a:off x="8229600" y="1391516"/>
            <a:ext cx="3849254" cy="536026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8" name="Rectangle 7"/>
          <p:cNvSpPr/>
          <p:nvPr/>
        </p:nvSpPr>
        <p:spPr>
          <a:xfrm>
            <a:off x="8164944" y="1391516"/>
            <a:ext cx="3913910" cy="3016210"/>
          </a:xfrm>
          <a:prstGeom prst="rect">
            <a:avLst/>
          </a:prstGeom>
        </p:spPr>
        <p:txBody>
          <a:bodyPr wrap="square">
            <a:spAutoFit/>
          </a:bodyPr>
          <a:lstStyle/>
          <a:p>
            <a:r>
              <a:rPr lang="en-GB" sz="2800" u="sng" dirty="0" smtClean="0"/>
              <a:t>History</a:t>
            </a:r>
            <a:r>
              <a:rPr lang="en-GB" sz="2800" dirty="0" smtClean="0"/>
              <a:t>:</a:t>
            </a:r>
          </a:p>
          <a:p>
            <a:r>
              <a:rPr lang="en-GB" u="sng" dirty="0" smtClean="0"/>
              <a:t>Objective:</a:t>
            </a:r>
            <a:r>
              <a:rPr lang="en-GB" dirty="0" smtClean="0"/>
              <a:t> To design your own Roman God or Goddess.</a:t>
            </a:r>
          </a:p>
          <a:p>
            <a:endParaRPr lang="en-GB" u="sng" dirty="0"/>
          </a:p>
          <a:p>
            <a:r>
              <a:rPr lang="en-GB" dirty="0" smtClean="0"/>
              <a:t>Following the template on the following slides design your own Roman God or Goddess. </a:t>
            </a:r>
          </a:p>
          <a:p>
            <a:endParaRPr lang="en-GB" dirty="0"/>
          </a:p>
          <a:p>
            <a:endParaRPr lang="en-GB" dirty="0" smtClean="0"/>
          </a:p>
          <a:p>
            <a:r>
              <a:rPr lang="en-GB" dirty="0" smtClean="0"/>
              <a:t>History continued on following slides. </a:t>
            </a:r>
            <a:endParaRPr lang="en-GB" dirty="0"/>
          </a:p>
        </p:txBody>
      </p:sp>
      <p:pic>
        <p:nvPicPr>
          <p:cNvPr id="2" name="Picture 1"/>
          <p:cNvPicPr>
            <a:picLocks noChangeAspect="1"/>
          </p:cNvPicPr>
          <p:nvPr/>
        </p:nvPicPr>
        <p:blipFill>
          <a:blip r:embed="rId2"/>
          <a:stretch>
            <a:fillRect/>
          </a:stretch>
        </p:blipFill>
        <p:spPr>
          <a:xfrm>
            <a:off x="110837" y="2455957"/>
            <a:ext cx="3164205" cy="2172845"/>
          </a:xfrm>
          <a:prstGeom prst="rect">
            <a:avLst/>
          </a:prstGeom>
        </p:spPr>
      </p:pic>
      <p:sp>
        <p:nvSpPr>
          <p:cNvPr id="3" name="TextBox 2"/>
          <p:cNvSpPr txBox="1"/>
          <p:nvPr/>
        </p:nvSpPr>
        <p:spPr>
          <a:xfrm>
            <a:off x="232756" y="5968538"/>
            <a:ext cx="3266902" cy="646331"/>
          </a:xfrm>
          <a:prstGeom prst="rect">
            <a:avLst/>
          </a:prstGeom>
          <a:noFill/>
        </p:spPr>
        <p:txBody>
          <a:bodyPr wrap="square" rtlCol="0">
            <a:spAutoFit/>
          </a:bodyPr>
          <a:lstStyle/>
          <a:p>
            <a:r>
              <a:rPr lang="en-GB" dirty="0" smtClean="0"/>
              <a:t>Maths continued on following slides</a:t>
            </a:r>
            <a:endParaRPr lang="en-GB" dirty="0"/>
          </a:p>
        </p:txBody>
      </p:sp>
    </p:spTree>
    <p:extLst>
      <p:ext uri="{BB962C8B-B14F-4D97-AF65-F5344CB8AC3E}">
        <p14:creationId xmlns:p14="http://schemas.microsoft.com/office/powerpoint/2010/main" val="413210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1735" y="174568"/>
            <a:ext cx="2922956" cy="2080748"/>
          </a:xfrm>
          <a:prstGeom prst="rect">
            <a:avLst/>
          </a:prstGeom>
        </p:spPr>
      </p:pic>
      <p:pic>
        <p:nvPicPr>
          <p:cNvPr id="3" name="Picture 2"/>
          <p:cNvPicPr>
            <a:picLocks noChangeAspect="1"/>
          </p:cNvPicPr>
          <p:nvPr/>
        </p:nvPicPr>
        <p:blipFill>
          <a:blip r:embed="rId3"/>
          <a:stretch>
            <a:fillRect/>
          </a:stretch>
        </p:blipFill>
        <p:spPr>
          <a:xfrm>
            <a:off x="371735" y="2255316"/>
            <a:ext cx="2922956" cy="3106559"/>
          </a:xfrm>
          <a:prstGeom prst="rect">
            <a:avLst/>
          </a:prstGeom>
        </p:spPr>
      </p:pic>
      <p:pic>
        <p:nvPicPr>
          <p:cNvPr id="4" name="Picture 3"/>
          <p:cNvPicPr>
            <a:picLocks noChangeAspect="1"/>
          </p:cNvPicPr>
          <p:nvPr/>
        </p:nvPicPr>
        <p:blipFill>
          <a:blip r:embed="rId4"/>
          <a:stretch>
            <a:fillRect/>
          </a:stretch>
        </p:blipFill>
        <p:spPr>
          <a:xfrm>
            <a:off x="3947939" y="279082"/>
            <a:ext cx="3641582" cy="1707236"/>
          </a:xfrm>
          <a:prstGeom prst="rect">
            <a:avLst/>
          </a:prstGeom>
        </p:spPr>
      </p:pic>
      <p:pic>
        <p:nvPicPr>
          <p:cNvPr id="5" name="Picture 4"/>
          <p:cNvPicPr>
            <a:picLocks noChangeAspect="1"/>
          </p:cNvPicPr>
          <p:nvPr/>
        </p:nvPicPr>
        <p:blipFill>
          <a:blip r:embed="rId5"/>
          <a:stretch>
            <a:fillRect/>
          </a:stretch>
        </p:blipFill>
        <p:spPr>
          <a:xfrm>
            <a:off x="3947940" y="2119227"/>
            <a:ext cx="3641582" cy="1257116"/>
          </a:xfrm>
          <a:prstGeom prst="rect">
            <a:avLst/>
          </a:prstGeom>
        </p:spPr>
      </p:pic>
      <p:pic>
        <p:nvPicPr>
          <p:cNvPr id="6" name="Picture 5"/>
          <p:cNvPicPr>
            <a:picLocks noChangeAspect="1"/>
          </p:cNvPicPr>
          <p:nvPr/>
        </p:nvPicPr>
        <p:blipFill>
          <a:blip r:embed="rId6"/>
          <a:stretch>
            <a:fillRect/>
          </a:stretch>
        </p:blipFill>
        <p:spPr>
          <a:xfrm>
            <a:off x="3947939" y="3509252"/>
            <a:ext cx="3520151" cy="3067136"/>
          </a:xfrm>
          <a:prstGeom prst="rect">
            <a:avLst/>
          </a:prstGeom>
        </p:spPr>
      </p:pic>
      <p:sp>
        <p:nvSpPr>
          <p:cNvPr id="7" name="TextBox 6"/>
          <p:cNvSpPr txBox="1"/>
          <p:nvPr/>
        </p:nvSpPr>
        <p:spPr>
          <a:xfrm>
            <a:off x="8363415" y="279082"/>
            <a:ext cx="3534936" cy="369332"/>
          </a:xfrm>
          <a:prstGeom prst="rect">
            <a:avLst/>
          </a:prstGeom>
          <a:noFill/>
        </p:spPr>
        <p:txBody>
          <a:bodyPr wrap="square" rtlCol="0">
            <a:spAutoFit/>
          </a:bodyPr>
          <a:lstStyle/>
          <a:p>
            <a:r>
              <a:rPr lang="en-GB" dirty="0" smtClean="0"/>
              <a:t>Maths continued</a:t>
            </a:r>
            <a:endParaRPr lang="en-GB" dirty="0"/>
          </a:p>
        </p:txBody>
      </p:sp>
    </p:spTree>
    <p:extLst>
      <p:ext uri="{BB962C8B-B14F-4D97-AF65-F5344CB8AC3E}">
        <p14:creationId xmlns:p14="http://schemas.microsoft.com/office/powerpoint/2010/main" val="79431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63840" y="0"/>
            <a:ext cx="3150524" cy="369332"/>
          </a:xfrm>
          <a:prstGeom prst="rect">
            <a:avLst/>
          </a:prstGeom>
          <a:noFill/>
        </p:spPr>
        <p:txBody>
          <a:bodyPr wrap="square" rtlCol="0">
            <a:spAutoFit/>
          </a:bodyPr>
          <a:lstStyle/>
          <a:p>
            <a:r>
              <a:rPr lang="en-GB" dirty="0" smtClean="0"/>
              <a:t>English continued</a:t>
            </a:r>
            <a:endParaRPr lang="en-GB" dirty="0"/>
          </a:p>
        </p:txBody>
      </p:sp>
      <p:sp>
        <p:nvSpPr>
          <p:cNvPr id="6" name="TextBox 5"/>
          <p:cNvSpPr txBox="1"/>
          <p:nvPr/>
        </p:nvSpPr>
        <p:spPr>
          <a:xfrm>
            <a:off x="964277" y="196551"/>
            <a:ext cx="9825643" cy="584775"/>
          </a:xfrm>
          <a:prstGeom prst="rect">
            <a:avLst/>
          </a:prstGeom>
          <a:noFill/>
        </p:spPr>
        <p:txBody>
          <a:bodyPr wrap="square" rtlCol="0">
            <a:spAutoFit/>
          </a:bodyPr>
          <a:lstStyle/>
          <a:p>
            <a:pPr algn="ctr"/>
            <a:r>
              <a:rPr lang="en-GB" sz="3200" b="1" u="sng" dirty="0" smtClean="0"/>
              <a:t>Barking mad – all you need to know about dogs!</a:t>
            </a:r>
            <a:endParaRPr lang="en-GB" sz="3200" b="1" u="sng" dirty="0"/>
          </a:p>
        </p:txBody>
      </p:sp>
      <p:sp>
        <p:nvSpPr>
          <p:cNvPr id="7" name="TextBox 6"/>
          <p:cNvSpPr txBox="1"/>
          <p:nvPr/>
        </p:nvSpPr>
        <p:spPr>
          <a:xfrm>
            <a:off x="216131" y="688100"/>
            <a:ext cx="11779134" cy="4862870"/>
          </a:xfrm>
          <a:prstGeom prst="rect">
            <a:avLst/>
          </a:prstGeom>
          <a:noFill/>
        </p:spPr>
        <p:txBody>
          <a:bodyPr wrap="square" rtlCol="0">
            <a:spAutoFit/>
          </a:bodyPr>
          <a:lstStyle/>
          <a:p>
            <a:r>
              <a:rPr lang="en-GB" dirty="0" smtClean="0"/>
              <a:t>This non-chronological report will tell you all you need to know about looking after your furry best friend. Dogs are very loyal to humans and spend their whole lives looking after their owners and cheering them up. Read on if you would like to know how to repay your four legged friend! </a:t>
            </a:r>
          </a:p>
          <a:p>
            <a:endParaRPr lang="en-GB" dirty="0"/>
          </a:p>
          <a:p>
            <a:r>
              <a:rPr lang="en-GB" sz="2000" u="sng" dirty="0" smtClean="0"/>
              <a:t>Where do dogs live?</a:t>
            </a:r>
          </a:p>
          <a:p>
            <a:r>
              <a:rPr lang="en-GB" dirty="0" smtClean="0"/>
              <a:t>Dogs can live in a variety of different places but the most common place is in the home. Alongside humans, dogs can inhabit a warm and loving home. As well as houses, dogs can live in kennels. The kennels must be warm and dry, have bedding as well as having water and food available. Just like humans, dogs need to be warm. Although they have big fur coats they are still warm blooded and need to live in a warm space. Usually, our four legged friends have fluffy beds although some can have cages or plastic beds (dogs aren’t fussy with where they sleep!). Unfortunately, some dogs are homeless (although this is mainly in foreign countries) and so can live outside. This is less than ideal as they do not have a warm space and good supply of food and water. </a:t>
            </a:r>
          </a:p>
          <a:p>
            <a:endParaRPr lang="en-GB" dirty="0"/>
          </a:p>
          <a:p>
            <a:r>
              <a:rPr lang="en-GB" sz="2000" u="sng" dirty="0" smtClean="0"/>
              <a:t>What do dogs eat?</a:t>
            </a:r>
          </a:p>
          <a:p>
            <a:r>
              <a:rPr lang="en-GB" dirty="0" smtClean="0"/>
              <a:t>Dogs can have various diets. It usually depends on their owners as to what they eat as dogs are not fussy. The most common diets for dog are dried biscuits or tinned meats which you can buy in any supermarket. Although dogs do like all foods, some human foods can be harmful to them such as chocolate…</a:t>
            </a:r>
            <a:endParaRPr lang="en-GB" dirty="0"/>
          </a:p>
        </p:txBody>
      </p:sp>
      <p:sp>
        <p:nvSpPr>
          <p:cNvPr id="9" name="TextBox 8"/>
          <p:cNvSpPr txBox="1"/>
          <p:nvPr/>
        </p:nvSpPr>
        <p:spPr>
          <a:xfrm>
            <a:off x="66502" y="5652655"/>
            <a:ext cx="12061767" cy="923330"/>
          </a:xfrm>
          <a:prstGeom prst="rect">
            <a:avLst/>
          </a:prstGeom>
          <a:noFill/>
        </p:spPr>
        <p:txBody>
          <a:bodyPr wrap="square" rtlCol="0">
            <a:spAutoFit/>
          </a:bodyPr>
          <a:lstStyle/>
          <a:p>
            <a:r>
              <a:rPr lang="en-GB" dirty="0" smtClean="0">
                <a:solidFill>
                  <a:srgbClr val="FF0000"/>
                </a:solidFill>
              </a:rPr>
              <a:t>As you can see, I have taken my notes and made them into full sentences. I’ve added the techniques from the checklist which is on the next slide. This is what you should complete today, write your intro and first two paragraphs following the layout I have used above. Remember to leave a space as we will be continuing tomorrow. </a:t>
            </a:r>
            <a:endParaRPr lang="en-GB" dirty="0">
              <a:solidFill>
                <a:srgbClr val="FF0000"/>
              </a:solidFill>
            </a:endParaRPr>
          </a:p>
        </p:txBody>
      </p:sp>
    </p:spTree>
    <p:extLst>
      <p:ext uri="{BB962C8B-B14F-4D97-AF65-F5344CB8AC3E}">
        <p14:creationId xmlns:p14="http://schemas.microsoft.com/office/powerpoint/2010/main" val="147590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84080" y="159564"/>
            <a:ext cx="2086495" cy="369332"/>
          </a:xfrm>
          <a:prstGeom prst="rect">
            <a:avLst/>
          </a:prstGeom>
          <a:noFill/>
        </p:spPr>
        <p:txBody>
          <a:bodyPr wrap="square" rtlCol="0">
            <a:spAutoFit/>
          </a:bodyPr>
          <a:lstStyle/>
          <a:p>
            <a:r>
              <a:rPr lang="en-GB" dirty="0" smtClean="0"/>
              <a:t>English continued</a:t>
            </a:r>
            <a:endParaRPr lang="en-GB" dirty="0"/>
          </a:p>
        </p:txBody>
      </p:sp>
      <p:sp>
        <p:nvSpPr>
          <p:cNvPr id="4" name="TextBox 3"/>
          <p:cNvSpPr txBox="1"/>
          <p:nvPr/>
        </p:nvSpPr>
        <p:spPr>
          <a:xfrm>
            <a:off x="9418320" y="1064029"/>
            <a:ext cx="2019993" cy="923330"/>
          </a:xfrm>
          <a:prstGeom prst="rect">
            <a:avLst/>
          </a:prstGeom>
          <a:noFill/>
        </p:spPr>
        <p:txBody>
          <a:bodyPr wrap="square" rtlCol="0">
            <a:spAutoFit/>
          </a:bodyPr>
          <a:lstStyle/>
          <a:p>
            <a:r>
              <a:rPr lang="en-GB" dirty="0" smtClean="0"/>
              <a:t>Features of a non-chronological report </a:t>
            </a:r>
            <a:endParaRPr lang="en-GB" dirty="0"/>
          </a:p>
        </p:txBody>
      </p:sp>
      <p:grpSp>
        <p:nvGrpSpPr>
          <p:cNvPr id="12" name="Group 11"/>
          <p:cNvGrpSpPr/>
          <p:nvPr/>
        </p:nvGrpSpPr>
        <p:grpSpPr>
          <a:xfrm>
            <a:off x="342813" y="344230"/>
            <a:ext cx="8743950" cy="4981748"/>
            <a:chOff x="251373" y="159564"/>
            <a:chExt cx="8743950" cy="4981748"/>
          </a:xfrm>
        </p:grpSpPr>
        <p:pic>
          <p:nvPicPr>
            <p:cNvPr id="5" name="Picture 4"/>
            <p:cNvPicPr>
              <a:picLocks noChangeAspect="1"/>
            </p:cNvPicPr>
            <p:nvPr/>
          </p:nvPicPr>
          <p:blipFill>
            <a:blip r:embed="rId2"/>
            <a:stretch>
              <a:fillRect/>
            </a:stretch>
          </p:blipFill>
          <p:spPr>
            <a:xfrm>
              <a:off x="4509048" y="159564"/>
              <a:ext cx="4486275" cy="4362450"/>
            </a:xfrm>
            <a:prstGeom prst="rect">
              <a:avLst/>
            </a:prstGeom>
          </p:spPr>
        </p:pic>
        <p:grpSp>
          <p:nvGrpSpPr>
            <p:cNvPr id="8" name="Group 7"/>
            <p:cNvGrpSpPr/>
            <p:nvPr/>
          </p:nvGrpSpPr>
          <p:grpSpPr>
            <a:xfrm>
              <a:off x="251373" y="159564"/>
              <a:ext cx="4257675" cy="4352925"/>
              <a:chOff x="251373" y="159564"/>
              <a:chExt cx="4257675" cy="4352925"/>
            </a:xfrm>
          </p:grpSpPr>
          <p:pic>
            <p:nvPicPr>
              <p:cNvPr id="2" name="Picture 1"/>
              <p:cNvPicPr>
                <a:picLocks noChangeAspect="1"/>
              </p:cNvPicPr>
              <p:nvPr/>
            </p:nvPicPr>
            <p:blipFill>
              <a:blip r:embed="rId3"/>
              <a:stretch>
                <a:fillRect/>
              </a:stretch>
            </p:blipFill>
            <p:spPr>
              <a:xfrm>
                <a:off x="251373" y="159564"/>
                <a:ext cx="4257675" cy="4352925"/>
              </a:xfrm>
              <a:prstGeom prst="rect">
                <a:avLst/>
              </a:prstGeom>
            </p:spPr>
          </p:pic>
          <p:sp>
            <p:nvSpPr>
              <p:cNvPr id="7" name="Rectangle 6"/>
              <p:cNvSpPr/>
              <p:nvPr/>
            </p:nvSpPr>
            <p:spPr>
              <a:xfrm>
                <a:off x="316575" y="3200401"/>
                <a:ext cx="3374967" cy="4738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rPr>
                  <a:t>Uses bullet points to list some information</a:t>
                </a:r>
                <a:endParaRPr lang="en-GB" sz="1400" dirty="0">
                  <a:solidFill>
                    <a:schemeClr val="tx1"/>
                  </a:solidFill>
                </a:endParaRPr>
              </a:p>
            </p:txBody>
          </p:sp>
        </p:grpSp>
        <p:sp>
          <p:nvSpPr>
            <p:cNvPr id="9" name="Rectangle 8"/>
            <p:cNvSpPr/>
            <p:nvPr/>
          </p:nvSpPr>
          <p:spPr>
            <a:xfrm>
              <a:off x="286399" y="4467981"/>
              <a:ext cx="4187623" cy="6733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rPr>
                <a:t>Has fact boxes which include a fact</a:t>
              </a:r>
              <a:endParaRPr lang="en-GB" sz="1400" dirty="0">
                <a:solidFill>
                  <a:schemeClr val="tx1"/>
                </a:solidFill>
              </a:endParaRPr>
            </a:p>
          </p:txBody>
        </p:sp>
        <p:sp>
          <p:nvSpPr>
            <p:cNvPr id="10" name="Rectangle 9"/>
            <p:cNvSpPr/>
            <p:nvPr/>
          </p:nvSpPr>
          <p:spPr>
            <a:xfrm>
              <a:off x="4621877" y="3790604"/>
              <a:ext cx="4015047" cy="615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rPr>
                <a:t>Includes pictures or diagrams</a:t>
              </a:r>
              <a:endParaRPr lang="en-GB" sz="1400" dirty="0">
                <a:solidFill>
                  <a:schemeClr val="tx1"/>
                </a:solidFill>
              </a:endParaRPr>
            </a:p>
          </p:txBody>
        </p:sp>
        <p:sp>
          <p:nvSpPr>
            <p:cNvPr id="11" name="Rectangle 10"/>
            <p:cNvSpPr/>
            <p:nvPr/>
          </p:nvSpPr>
          <p:spPr>
            <a:xfrm>
              <a:off x="4474022" y="4467980"/>
              <a:ext cx="4453847" cy="6733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solidFill>
                    <a:schemeClr val="tx1"/>
                  </a:solidFill>
                </a:rPr>
                <a:t>   All pictures and diagrams have a caption. A brief sentence about what is in the picture or caption. </a:t>
              </a:r>
              <a:endParaRPr lang="en-GB" sz="1400" dirty="0">
                <a:solidFill>
                  <a:schemeClr val="tx1"/>
                </a:solidFill>
              </a:endParaRPr>
            </a:p>
          </p:txBody>
        </p:sp>
      </p:grpSp>
    </p:spTree>
    <p:extLst>
      <p:ext uri="{BB962C8B-B14F-4D97-AF65-F5344CB8AC3E}">
        <p14:creationId xmlns:p14="http://schemas.microsoft.com/office/powerpoint/2010/main" val="1349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16200000">
            <a:off x="1357466" y="-816326"/>
            <a:ext cx="6449163" cy="8454831"/>
          </a:xfrm>
          <a:prstGeom prst="rect">
            <a:avLst/>
          </a:prstGeom>
        </p:spPr>
      </p:pic>
      <p:sp>
        <p:nvSpPr>
          <p:cNvPr id="3" name="TextBox 2"/>
          <p:cNvSpPr txBox="1"/>
          <p:nvPr/>
        </p:nvSpPr>
        <p:spPr>
          <a:xfrm>
            <a:off x="9784080" y="159564"/>
            <a:ext cx="2086495" cy="369332"/>
          </a:xfrm>
          <a:prstGeom prst="rect">
            <a:avLst/>
          </a:prstGeom>
          <a:noFill/>
        </p:spPr>
        <p:txBody>
          <a:bodyPr wrap="square" rtlCol="0">
            <a:spAutoFit/>
          </a:bodyPr>
          <a:lstStyle/>
          <a:p>
            <a:r>
              <a:rPr lang="en-GB" dirty="0" smtClean="0"/>
              <a:t>History</a:t>
            </a:r>
            <a:r>
              <a:rPr lang="en-GB" dirty="0" smtClean="0"/>
              <a:t> </a:t>
            </a:r>
            <a:r>
              <a:rPr lang="en-GB" dirty="0" smtClean="0"/>
              <a:t>continued</a:t>
            </a:r>
            <a:endParaRPr lang="en-GB" dirty="0"/>
          </a:p>
        </p:txBody>
      </p:sp>
    </p:spTree>
    <p:extLst>
      <p:ext uri="{BB962C8B-B14F-4D97-AF65-F5344CB8AC3E}">
        <p14:creationId xmlns:p14="http://schemas.microsoft.com/office/powerpoint/2010/main" val="311788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2362</TotalTime>
  <Words>735</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Year 3 Home School Provision Day 48</vt:lpstr>
      <vt:lpstr>PowerPoint Presentation</vt:lpstr>
      <vt:lpstr>PowerPoint Presentation</vt:lpstr>
      <vt:lpstr>Daily Provision Pack – Day 48</vt:lpstr>
      <vt:lpstr>PowerPoint Presentation</vt:lpstr>
      <vt:lpstr>PowerPoint Presentation</vt:lpstr>
      <vt:lpstr>PowerPoint Presentation</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Home School Provision Daily Pack</dc:title>
  <dc:creator>Parker4, Nicholas</dc:creator>
  <cp:lastModifiedBy>Watson, Chloe</cp:lastModifiedBy>
  <cp:revision>74</cp:revision>
  <dcterms:created xsi:type="dcterms:W3CDTF">2020-03-18T11:37:32Z</dcterms:created>
  <dcterms:modified xsi:type="dcterms:W3CDTF">2020-06-11T20:18:18Z</dcterms:modified>
</cp:coreProperties>
</file>