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, Chloe" initials="WC" lastIdx="1" clrIdx="0">
    <p:extLst>
      <p:ext uri="{19B8F6BF-5375-455C-9EA6-DF929625EA0E}">
        <p15:presenceInfo xmlns:p15="http://schemas.microsoft.com/office/powerpoint/2012/main" userId="S-1-5-21-1085031214-725345543-1466206357-8858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twinkl.co.uk/resources/parents/wellbeing-parents/school-closures-category-free-resources-parents" TargetMode="External"/><Relationship Id="rId7" Type="http://schemas.openxmlformats.org/officeDocument/2006/relationships/hyperlink" Target="https://whiterosemaths.com/homelearning/" TargetMode="External"/><Relationship Id="rId2" Type="http://schemas.openxmlformats.org/officeDocument/2006/relationships/hyperlink" Target="mailto:chloe.watson@taw.org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bble365.com/" TargetMode="External"/><Relationship Id="rId5" Type="http://schemas.openxmlformats.org/officeDocument/2006/relationships/hyperlink" Target="https://www.bbc.co.uk/bitesize/levels/zbr9wmn" TargetMode="External"/><Relationship Id="rId4" Type="http://schemas.openxmlformats.org/officeDocument/2006/relationships/hyperlink" Target="https://classroomsecrets.co.uk/free-home-learning-packs/" TargetMode="External"/><Relationship Id="rId9" Type="http://schemas.openxmlformats.org/officeDocument/2006/relationships/hyperlink" Target="https://shropshiresls.wheelers.c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BA5C71-1054-41FC-A70B-014F838F6E24}"/>
              </a:ext>
            </a:extLst>
          </p:cNvPr>
          <p:cNvSpPr txBox="1"/>
          <p:nvPr/>
        </p:nvSpPr>
        <p:spPr>
          <a:xfrm>
            <a:off x="207264" y="2060448"/>
            <a:ext cx="11777472" cy="4646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7264" y="150882"/>
            <a:ext cx="11777472" cy="805082"/>
          </a:xfrm>
        </p:spPr>
        <p:txBody>
          <a:bodyPr>
            <a:noAutofit/>
          </a:bodyPr>
          <a:lstStyle/>
          <a:p>
            <a:r>
              <a:rPr lang="en-GB" sz="4400" u="sng" dirty="0"/>
              <a:t>Year 3 Home School Provision Day </a:t>
            </a:r>
            <a:r>
              <a:rPr lang="en-GB" sz="4400" u="sng" dirty="0" smtClean="0"/>
              <a:t>50</a:t>
            </a:r>
            <a:endParaRPr lang="en-GB" sz="4400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632" y="955964"/>
            <a:ext cx="11984736" cy="11044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/>
              <a:t>The following slides will be split into 3 separate activities. Each slide will be daily activities for you and your child to do at home. </a:t>
            </a:r>
            <a:r>
              <a:rPr lang="en-GB" dirty="0">
                <a:solidFill>
                  <a:srgbClr val="FF0000"/>
                </a:solidFill>
              </a:rPr>
              <a:t>Due to a partial reopening of NJS, Miss Watson is undertaking the alternative provision for Year 3. Please email – </a:t>
            </a:r>
            <a:r>
              <a:rPr lang="en-GB" dirty="0">
                <a:solidFill>
                  <a:srgbClr val="FF0000"/>
                </a:solidFill>
                <a:hlinkClick r:id="rId2"/>
              </a:rPr>
              <a:t>chloe.watson@taw.org.uk</a:t>
            </a:r>
            <a:r>
              <a:rPr lang="en-GB" dirty="0">
                <a:solidFill>
                  <a:srgbClr val="FF0000"/>
                </a:solidFill>
              </a:rPr>
              <a:t> if you need to contact her or would like to share a piece of home learning for the website. Thank you for your continuing support. </a:t>
            </a:r>
          </a:p>
          <a:p>
            <a:pPr algn="l"/>
            <a:endParaRPr lang="en-GB" sz="5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A4454-4482-4973-AEE9-2534743C9F21}"/>
              </a:ext>
            </a:extLst>
          </p:cNvPr>
          <p:cNvSpPr/>
          <p:nvPr/>
        </p:nvSpPr>
        <p:spPr>
          <a:xfrm>
            <a:off x="1061160" y="1942200"/>
            <a:ext cx="10069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Useful websites for Home learning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C66828-00AF-4AA7-9421-4CAB7B40B01E}"/>
              </a:ext>
            </a:extLst>
          </p:cNvPr>
          <p:cNvSpPr txBox="1"/>
          <p:nvPr/>
        </p:nvSpPr>
        <p:spPr>
          <a:xfrm>
            <a:off x="316992" y="2743200"/>
            <a:ext cx="6595872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Year 2 and 3 free resources for parents for Home Learning: </a:t>
            </a:r>
            <a:r>
              <a:rPr lang="en-GB" sz="1600" dirty="0">
                <a:hlinkClick r:id="rId3"/>
              </a:rPr>
              <a:t>https://www.twinkl.co.uk/resources/parents/wellbeing-parents/school-closures-category-free-resources-parents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 Classroom Secrets free resources – laptop or PC needed</a:t>
            </a:r>
          </a:p>
          <a:p>
            <a:r>
              <a:rPr lang="en-GB" sz="1600" dirty="0">
                <a:hlinkClick r:id="rId4"/>
              </a:rPr>
              <a:t>https://classroomsecrets.co.uk/free-home-learning-packs/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BBC Bitesize - </a:t>
            </a:r>
            <a:r>
              <a:rPr lang="en-GB" sz="1600" dirty="0">
                <a:hlinkClick r:id="rId5"/>
              </a:rPr>
              <a:t>https://www.bbc.co.uk/bitesize/levels/zbr9wmn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Pobble365 – website with inspiring pictures for </a:t>
            </a:r>
            <a:r>
              <a:rPr lang="en-GB" sz="1600" dirty="0" err="1"/>
              <a:t>Storywriting</a:t>
            </a:r>
            <a:r>
              <a:rPr lang="en-GB" sz="1600" dirty="0"/>
              <a:t> or Art </a:t>
            </a:r>
            <a:r>
              <a:rPr lang="en-GB" sz="1600" dirty="0">
                <a:hlinkClick r:id="rId6"/>
              </a:rPr>
              <a:t>https://www.pobble365.com/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White Rose Maths – Home Learning activities – great for home learning as we use these ideas in school. </a:t>
            </a:r>
            <a:r>
              <a:rPr lang="en-GB" sz="1600" dirty="0">
                <a:hlinkClick r:id="rId7"/>
              </a:rPr>
              <a:t>https://whiterosemaths.com/homelearning/</a:t>
            </a:r>
            <a:endParaRPr lang="en-GB" sz="1600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95E3C-1084-491E-A56B-EC7C3DAFDCE1}"/>
              </a:ext>
            </a:extLst>
          </p:cNvPr>
          <p:cNvSpPr txBox="1"/>
          <p:nvPr/>
        </p:nvSpPr>
        <p:spPr>
          <a:xfrm>
            <a:off x="7083552" y="2743200"/>
            <a:ext cx="4791456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B879E-F53C-479B-877F-5FF8C3F396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495" b="14629"/>
          <a:stretch/>
        </p:blipFill>
        <p:spPr>
          <a:xfrm>
            <a:off x="7083553" y="2743200"/>
            <a:ext cx="4724400" cy="2696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61686F-8BD8-4C39-9EF7-76037472D08A}"/>
              </a:ext>
            </a:extLst>
          </p:cNvPr>
          <p:cNvSpPr txBox="1"/>
          <p:nvPr/>
        </p:nvSpPr>
        <p:spPr>
          <a:xfrm>
            <a:off x="7117081" y="5439917"/>
            <a:ext cx="4690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Children also have logins in their </a:t>
            </a:r>
            <a:r>
              <a:rPr lang="en-GB" sz="1600" dirty="0" err="1"/>
              <a:t>homelink</a:t>
            </a:r>
            <a:r>
              <a:rPr lang="en-GB" sz="1600" dirty="0"/>
              <a:t> books for Shropshire Schools Library Service e-Library – books can be borrowed </a:t>
            </a:r>
            <a:r>
              <a:rPr lang="en-GB" sz="1600" dirty="0" err="1"/>
              <a:t>fro</a:t>
            </a:r>
            <a:r>
              <a:rPr lang="en-GB" sz="1600" dirty="0"/>
              <a:t> up to 3 weeks at a time. </a:t>
            </a:r>
            <a:r>
              <a:rPr lang="en-GB" sz="1600" dirty="0">
                <a:hlinkClick r:id="rId9"/>
              </a:rPr>
              <a:t>https://shropshiresls.wheelers.co/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Day </a:t>
            </a:r>
            <a:r>
              <a:rPr lang="en-GB" sz="6000" dirty="0" smtClean="0"/>
              <a:t>50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r>
              <a:rPr lang="en-GB" sz="1800" u="sng" dirty="0"/>
              <a:t>Objective</a:t>
            </a:r>
            <a:r>
              <a:rPr lang="en-GB" sz="1800" u="sng" dirty="0" smtClean="0"/>
              <a:t>:</a:t>
            </a:r>
            <a:r>
              <a:rPr lang="en-GB" sz="1800" dirty="0" smtClean="0"/>
              <a:t> To be able to </a:t>
            </a:r>
            <a:r>
              <a:rPr lang="en-GB" sz="1800" dirty="0" smtClean="0"/>
              <a:t>describe movement.</a:t>
            </a:r>
            <a:endParaRPr lang="en-GB" sz="1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sz="1800" u="sng" dirty="0" smtClean="0"/>
              <a:t>Objective</a:t>
            </a:r>
            <a:r>
              <a:rPr lang="en-GB" sz="1800" u="sng" dirty="0" smtClean="0"/>
              <a:t>: </a:t>
            </a:r>
            <a:r>
              <a:rPr lang="en-GB" sz="1800" dirty="0" smtClean="0"/>
              <a:t>To design a poster based on a story.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Watch the video using the link above.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English continued on following slides. 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137005" y="1809428"/>
            <a:ext cx="39418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/>
              <a:t>TTRS: </a:t>
            </a:r>
            <a:endParaRPr lang="en-GB" sz="1400" u="sng" dirty="0"/>
          </a:p>
          <a:p>
            <a:r>
              <a:rPr lang="en-GB" sz="1400" u="sng" dirty="0" smtClean="0"/>
              <a:t>Objective:</a:t>
            </a:r>
            <a:r>
              <a:rPr lang="en-GB" sz="1400" dirty="0" smtClean="0"/>
              <a:t> To participate in the boys vs girls whole school battle. Who will win?!</a:t>
            </a:r>
            <a:endParaRPr lang="en-GB" sz="1400" dirty="0"/>
          </a:p>
          <a:p>
            <a:r>
              <a:rPr lang="en-GB" sz="1400" dirty="0"/>
              <a:t>Challenge yourself to </a:t>
            </a:r>
            <a:r>
              <a:rPr lang="en-GB" sz="1400" dirty="0" smtClean="0"/>
              <a:t>as many games as you can. Continue to use TTRS throughout the week to give your team the best chance!</a:t>
            </a:r>
            <a:endParaRPr lang="en-GB" sz="1400" dirty="0"/>
          </a:p>
          <a:p>
            <a:r>
              <a:rPr lang="en-GB" sz="2800" u="sng" dirty="0"/>
              <a:t>Fiction Express: </a:t>
            </a:r>
          </a:p>
          <a:p>
            <a:r>
              <a:rPr lang="en-GB" sz="1400" u="sng" dirty="0" smtClean="0">
                <a:solidFill>
                  <a:srgbClr val="FF0000"/>
                </a:solidFill>
              </a:rPr>
              <a:t>New book: MAYFLOWER STOWAWAYS by Jan Burchett and Sara </a:t>
            </a:r>
            <a:r>
              <a:rPr lang="en-GB" sz="1400" u="sng" dirty="0" err="1" smtClean="0">
                <a:solidFill>
                  <a:srgbClr val="FF0000"/>
                </a:solidFill>
              </a:rPr>
              <a:t>Vogler</a:t>
            </a:r>
            <a:r>
              <a:rPr lang="en-GB" sz="1400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1400" u="sng" dirty="0" smtClean="0"/>
              <a:t>Objective</a:t>
            </a:r>
            <a:r>
              <a:rPr lang="en-GB" sz="1400" u="sng" dirty="0"/>
              <a:t>: To read Chapter </a:t>
            </a:r>
            <a:r>
              <a:rPr lang="en-GB" sz="1400" u="sng" dirty="0" smtClean="0"/>
              <a:t>2, </a:t>
            </a:r>
            <a:r>
              <a:rPr lang="en-GB" sz="1400" u="sng" dirty="0"/>
              <a:t>vote by Tuesday 4pm and complete the </a:t>
            </a:r>
            <a:r>
              <a:rPr lang="en-GB" sz="1400" u="sng" dirty="0" smtClean="0"/>
              <a:t>questions. Leave a review of the chapter for your teacher to read. </a:t>
            </a:r>
            <a:endParaRPr lang="en-GB" sz="1400" u="sng" dirty="0"/>
          </a:p>
          <a:p>
            <a:r>
              <a:rPr lang="en-GB" sz="1400" b="1" dirty="0" smtClean="0"/>
              <a:t>Complete </a:t>
            </a:r>
            <a:r>
              <a:rPr lang="en-GB" sz="1400" b="1" dirty="0"/>
              <a:t>the reading of chapter 1</a:t>
            </a:r>
            <a:r>
              <a:rPr lang="en-GB" sz="1400" b="1" dirty="0" smtClean="0"/>
              <a:t>, </a:t>
            </a:r>
            <a:r>
              <a:rPr lang="en-GB" sz="1400" b="1" dirty="0"/>
              <a:t>vote</a:t>
            </a:r>
            <a:r>
              <a:rPr lang="en-GB" sz="1400" dirty="0"/>
              <a:t>, and then complete the </a:t>
            </a:r>
            <a:r>
              <a:rPr lang="en-GB" sz="1400" dirty="0" smtClean="0"/>
              <a:t>quiz </a:t>
            </a:r>
            <a:r>
              <a:rPr lang="en-GB" sz="1400" dirty="0"/>
              <a:t>on the following </a:t>
            </a:r>
            <a:r>
              <a:rPr lang="en-GB" sz="1400" dirty="0" smtClean="0"/>
              <a:t>page</a:t>
            </a:r>
          </a:p>
          <a:p>
            <a:r>
              <a:rPr lang="en-GB" sz="1400" dirty="0" smtClean="0"/>
              <a:t>1* - complete with an adult to support</a:t>
            </a:r>
          </a:p>
          <a:p>
            <a:r>
              <a:rPr lang="en-GB" sz="1400" dirty="0" smtClean="0"/>
              <a:t>2* - try to complete independently but ask your adult if you need support</a:t>
            </a:r>
          </a:p>
          <a:p>
            <a:r>
              <a:rPr lang="en-GB" sz="1400" dirty="0" smtClean="0"/>
              <a:t>3* - complete independently </a:t>
            </a:r>
          </a:p>
          <a:p>
            <a:r>
              <a:rPr lang="en-GB" sz="1400" dirty="0" smtClean="0"/>
              <a:t>EXT:  Write 5 questions of your own about the book</a:t>
            </a:r>
            <a:r>
              <a:rPr lang="en-GB" sz="1400" dirty="0"/>
              <a:t>.</a:t>
            </a:r>
            <a:endParaRPr lang="en-GB" sz="1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8164944" y="1391516"/>
            <a:ext cx="400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 smtClean="0"/>
              <a:t>TTRS and Guided Reading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63" y="2477193"/>
            <a:ext cx="3390473" cy="304713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4363" y="5810596"/>
            <a:ext cx="339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 on the following slide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024745" y="2565507"/>
            <a:ext cx="38432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https://www.youtube.com/watch?time_continue=4&amp;v=6HfBbSUORvo&amp;feature=emb_logo</a:t>
            </a:r>
          </a:p>
        </p:txBody>
      </p:sp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33" y="114606"/>
            <a:ext cx="3208886" cy="1417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33" y="1648777"/>
            <a:ext cx="3708352" cy="23995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033" y="4164590"/>
            <a:ext cx="2947352" cy="255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8120" y="114606"/>
            <a:ext cx="2906338" cy="1934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463" y="2274666"/>
            <a:ext cx="4124152" cy="2928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79724" y="114606"/>
            <a:ext cx="246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79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78538" y="-26106"/>
            <a:ext cx="189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English continued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24936" y="0"/>
            <a:ext cx="353290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Star:</a:t>
            </a:r>
          </a:p>
          <a:p>
            <a:endParaRPr lang="en-GB" dirty="0"/>
          </a:p>
          <a:p>
            <a:r>
              <a:rPr lang="en-GB" dirty="0" smtClean="0"/>
              <a:t>Watch the video using the following link: 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https://www.youtube.com/watch?time_continue=4&amp;v=6HfBbSUORvo&amp;feature=emb_logo</a:t>
            </a:r>
          </a:p>
          <a:p>
            <a:endParaRPr lang="en-GB" dirty="0" smtClean="0"/>
          </a:p>
          <a:p>
            <a:r>
              <a:rPr lang="en-GB" dirty="0" smtClean="0"/>
              <a:t>Discussing with an adult to help you, answer the following questions;</a:t>
            </a:r>
          </a:p>
          <a:p>
            <a:endParaRPr lang="en-GB" dirty="0" smtClean="0"/>
          </a:p>
          <a:p>
            <a:r>
              <a:rPr lang="en-GB" dirty="0" smtClean="0"/>
              <a:t>1) What </a:t>
            </a:r>
            <a:r>
              <a:rPr lang="en-GB" dirty="0"/>
              <a:t>do you think is going to happen? </a:t>
            </a:r>
          </a:p>
          <a:p>
            <a:r>
              <a:rPr lang="en-GB" dirty="0" smtClean="0"/>
              <a:t>2) What </a:t>
            </a:r>
            <a:r>
              <a:rPr lang="en-GB" dirty="0"/>
              <a:t>do you think the lighthouse keeper is thinking? </a:t>
            </a:r>
            <a:r>
              <a:rPr lang="en-GB" dirty="0" smtClean="0"/>
              <a:t>How is he feeling?</a:t>
            </a:r>
            <a:endParaRPr lang="en-GB" dirty="0"/>
          </a:p>
          <a:p>
            <a:r>
              <a:rPr lang="en-GB" dirty="0" smtClean="0"/>
              <a:t>3) How </a:t>
            </a:r>
            <a:r>
              <a:rPr lang="en-GB" dirty="0"/>
              <a:t>did the lighthouse keeper need the people to help? </a:t>
            </a:r>
            <a:r>
              <a:rPr lang="en-GB" dirty="0" smtClean="0"/>
              <a:t>Why? What happened?</a:t>
            </a:r>
            <a:endParaRPr lang="en-GB" dirty="0"/>
          </a:p>
          <a:p>
            <a:r>
              <a:rPr lang="en-GB" dirty="0" smtClean="0"/>
              <a:t>4) Which </a:t>
            </a:r>
            <a:r>
              <a:rPr lang="en-GB" dirty="0"/>
              <a:t>of NJS’ 3 C’s did the villagers show? </a:t>
            </a:r>
            <a:r>
              <a:rPr lang="en-GB" dirty="0" smtClean="0"/>
              <a:t>Compassion, community or courage? Explain why.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365077" y="0"/>
            <a:ext cx="4826923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Star:</a:t>
            </a:r>
          </a:p>
          <a:p>
            <a:endParaRPr lang="en-GB" dirty="0"/>
          </a:p>
          <a:p>
            <a:r>
              <a:rPr lang="en-GB" dirty="0" smtClean="0"/>
              <a:t>Watch the video using the following link: </a:t>
            </a:r>
          </a:p>
          <a:p>
            <a:endParaRPr lang="en-GB" dirty="0" smtClean="0"/>
          </a:p>
          <a:p>
            <a:r>
              <a:rPr lang="en-GB" sz="1600" dirty="0">
                <a:solidFill>
                  <a:srgbClr val="FF0000"/>
                </a:solidFill>
              </a:rPr>
              <a:t>https://www.youtube.com/watch?time_continue=4&amp;v=6HfBbSUORvo&amp;feature=emb_logo</a:t>
            </a:r>
          </a:p>
          <a:p>
            <a:endParaRPr lang="en-GB" dirty="0" smtClean="0"/>
          </a:p>
          <a:p>
            <a:r>
              <a:rPr lang="en-GB" dirty="0"/>
              <a:t>Answer the following questions. Remember to use full stops and capital </a:t>
            </a:r>
            <a:r>
              <a:rPr lang="en-GB" dirty="0" smtClean="0"/>
              <a:t>letters and use full sentences (using words from the question).</a:t>
            </a:r>
            <a:endParaRPr lang="en-GB" dirty="0"/>
          </a:p>
          <a:p>
            <a:endParaRPr lang="en-GB" dirty="0"/>
          </a:p>
          <a:p>
            <a:r>
              <a:rPr lang="en-GB" dirty="0"/>
              <a:t>1) What do you think is going to happen? </a:t>
            </a:r>
          </a:p>
          <a:p>
            <a:r>
              <a:rPr lang="en-GB" dirty="0"/>
              <a:t>2) What do you think the lighthouse keeper is thinking? How is he feeling?</a:t>
            </a:r>
          </a:p>
          <a:p>
            <a:r>
              <a:rPr lang="en-GB" dirty="0"/>
              <a:t>3) How did the lighthouse keeper need the people to help? Why? What happened?</a:t>
            </a:r>
          </a:p>
          <a:p>
            <a:r>
              <a:rPr lang="en-GB" dirty="0"/>
              <a:t>4) Which of NJS’ 3 C’s did the villagers show? Compassion, community or courage? Explain why.</a:t>
            </a:r>
          </a:p>
          <a:p>
            <a:r>
              <a:rPr lang="en-GB" dirty="0"/>
              <a:t>5) Why does there need to be a light at all times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6) What could have happened if the villagers didn’t come to the rescue? (Creative writing, no less than half a page, what do you think could have happened? No right or wrong! Use description, this is your extension of the story)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74721" y="-26106"/>
            <a:ext cx="389035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Star:</a:t>
            </a:r>
          </a:p>
          <a:p>
            <a:endParaRPr lang="en-GB" dirty="0"/>
          </a:p>
          <a:p>
            <a:r>
              <a:rPr lang="en-GB" dirty="0" smtClean="0"/>
              <a:t>Watch the video using the following link: </a:t>
            </a:r>
          </a:p>
          <a:p>
            <a:endParaRPr lang="en-GB" dirty="0" smtClean="0"/>
          </a:p>
          <a:p>
            <a:r>
              <a:rPr lang="en-GB" dirty="0">
                <a:solidFill>
                  <a:srgbClr val="FF0000"/>
                </a:solidFill>
              </a:rPr>
              <a:t>https://www.youtube.com/watch?time_continue=4&amp;v=6HfBbSUORvo&amp;feature=emb_logo</a:t>
            </a:r>
          </a:p>
          <a:p>
            <a:endParaRPr lang="en-GB" dirty="0" smtClean="0"/>
          </a:p>
          <a:p>
            <a:r>
              <a:rPr lang="en-GB" dirty="0" smtClean="0"/>
              <a:t>Answer the following questions. Remember to use full stops and capital letters.</a:t>
            </a:r>
          </a:p>
          <a:p>
            <a:endParaRPr lang="en-GB" dirty="0" smtClean="0"/>
          </a:p>
          <a:p>
            <a:r>
              <a:rPr lang="en-GB" dirty="0"/>
              <a:t>1) What do you think is going to happen? </a:t>
            </a:r>
          </a:p>
          <a:p>
            <a:r>
              <a:rPr lang="en-GB" dirty="0"/>
              <a:t>2) What do you think the lighthouse keeper is thinking? How is he feeling?</a:t>
            </a:r>
          </a:p>
          <a:p>
            <a:r>
              <a:rPr lang="en-GB" dirty="0"/>
              <a:t>3) How did the lighthouse keeper need the people to help? Why? What happened?</a:t>
            </a:r>
          </a:p>
          <a:p>
            <a:r>
              <a:rPr lang="en-GB" dirty="0"/>
              <a:t>4) Which of NJS’ 3 C’s did the villagers show? Compassion, community or courage? Explain why</a:t>
            </a:r>
            <a:r>
              <a:rPr lang="en-GB" dirty="0" smtClean="0"/>
              <a:t>.</a:t>
            </a:r>
          </a:p>
          <a:p>
            <a:r>
              <a:rPr lang="en-GB" dirty="0" smtClean="0"/>
              <a:t>5) Why does there need to be a light at all times?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53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777</Words>
  <Application>Microsoft Office PowerPoint</Application>
  <PresentationFormat>Widescreen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3 Home School Provision Day 50</vt:lpstr>
      <vt:lpstr>Daily Provision Pack – Day 50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77</cp:revision>
  <dcterms:created xsi:type="dcterms:W3CDTF">2020-03-18T11:37:32Z</dcterms:created>
  <dcterms:modified xsi:type="dcterms:W3CDTF">2020-06-18T14:52:43Z</dcterms:modified>
</cp:coreProperties>
</file>