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, Chloe" initials="WC" lastIdx="1" clrIdx="0">
    <p:extLst>
      <p:ext uri="{19B8F6BF-5375-455C-9EA6-DF929625EA0E}">
        <p15:presenceInfo xmlns:p15="http://schemas.microsoft.com/office/powerpoint/2012/main" userId="S-1-5-21-1085031214-725345543-1466206357-8858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twinkl.co.uk/resources/parents/wellbeing-parents/school-closures-category-free-resources-parents" TargetMode="External"/><Relationship Id="rId7" Type="http://schemas.openxmlformats.org/officeDocument/2006/relationships/hyperlink" Target="https://whiterosemaths.com/homelearning/" TargetMode="External"/><Relationship Id="rId2" Type="http://schemas.openxmlformats.org/officeDocument/2006/relationships/hyperlink" Target="mailto:chloe.watson@taw.org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bble365.com/" TargetMode="External"/><Relationship Id="rId5" Type="http://schemas.openxmlformats.org/officeDocument/2006/relationships/hyperlink" Target="https://www.bbc.co.uk/bitesize/levels/zbr9wmn" TargetMode="External"/><Relationship Id="rId4" Type="http://schemas.openxmlformats.org/officeDocument/2006/relationships/hyperlink" Target="https://classroomsecrets.co.uk/free-home-learning-packs/" TargetMode="External"/><Relationship Id="rId9" Type="http://schemas.openxmlformats.org/officeDocument/2006/relationships/hyperlink" Target="https://shropshiresls.wheelers.c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BA5C71-1054-41FC-A70B-014F838F6E24}"/>
              </a:ext>
            </a:extLst>
          </p:cNvPr>
          <p:cNvSpPr txBox="1"/>
          <p:nvPr/>
        </p:nvSpPr>
        <p:spPr>
          <a:xfrm>
            <a:off x="207264" y="2060448"/>
            <a:ext cx="11777472" cy="4646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7264" y="150882"/>
            <a:ext cx="11777472" cy="805082"/>
          </a:xfrm>
        </p:spPr>
        <p:txBody>
          <a:bodyPr>
            <a:noAutofit/>
          </a:bodyPr>
          <a:lstStyle/>
          <a:p>
            <a:r>
              <a:rPr lang="en-GB" sz="4400" u="sng" dirty="0"/>
              <a:t>Year 3 Home School Provision Day </a:t>
            </a:r>
            <a:r>
              <a:rPr lang="en-GB" sz="4400" u="sng" dirty="0" smtClean="0"/>
              <a:t>52</a:t>
            </a:r>
            <a:endParaRPr lang="en-GB" sz="4400" u="sng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3632" y="955964"/>
            <a:ext cx="11984736" cy="11044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/>
              <a:t>The following slides will be split into 3 separate activities. Each slide will be daily activities for you and your child to do at home. </a:t>
            </a:r>
            <a:r>
              <a:rPr lang="en-GB" dirty="0">
                <a:solidFill>
                  <a:srgbClr val="FF0000"/>
                </a:solidFill>
              </a:rPr>
              <a:t>Due to a partial reopening of NJS, Miss Watson is undertaking the alternative provision for Year 3. Please email – </a:t>
            </a:r>
            <a:r>
              <a:rPr lang="en-GB" dirty="0">
                <a:solidFill>
                  <a:srgbClr val="FF0000"/>
                </a:solidFill>
                <a:hlinkClick r:id="rId2"/>
              </a:rPr>
              <a:t>chloe.watson@taw.org.uk</a:t>
            </a:r>
            <a:r>
              <a:rPr lang="en-GB" dirty="0">
                <a:solidFill>
                  <a:srgbClr val="FF0000"/>
                </a:solidFill>
              </a:rPr>
              <a:t> if you need to contact her or would like to share a piece of home learning for the website. Thank you for your continuing support. </a:t>
            </a:r>
          </a:p>
          <a:p>
            <a:pPr algn="l"/>
            <a:endParaRPr lang="en-GB" sz="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AA4454-4482-4973-AEE9-2534743C9F21}"/>
              </a:ext>
            </a:extLst>
          </p:cNvPr>
          <p:cNvSpPr/>
          <p:nvPr/>
        </p:nvSpPr>
        <p:spPr>
          <a:xfrm>
            <a:off x="1061160" y="1942200"/>
            <a:ext cx="10069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Useful websites for Home learning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66828-00AF-4AA7-9421-4CAB7B40B01E}"/>
              </a:ext>
            </a:extLst>
          </p:cNvPr>
          <p:cNvSpPr txBox="1"/>
          <p:nvPr/>
        </p:nvSpPr>
        <p:spPr>
          <a:xfrm>
            <a:off x="316992" y="2743200"/>
            <a:ext cx="6595872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Year 2 and 3 free resources for parents for Home Learning: </a:t>
            </a:r>
            <a:r>
              <a:rPr lang="en-GB" sz="1600" dirty="0">
                <a:hlinkClick r:id="rId3"/>
              </a:rPr>
              <a:t>https://www.twinkl.co.uk/resources/parents/wellbeing-parents/school-closures-category-free-resources-parents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 Classroom Secrets free resources – laptop or PC needed</a:t>
            </a:r>
          </a:p>
          <a:p>
            <a:r>
              <a:rPr lang="en-GB" sz="1600" dirty="0">
                <a:hlinkClick r:id="rId4"/>
              </a:rPr>
              <a:t>https://classroomsecrets.co.uk/free-home-learning-packs/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BBC Bitesize - </a:t>
            </a:r>
            <a:r>
              <a:rPr lang="en-GB" sz="1600" dirty="0">
                <a:hlinkClick r:id="rId5"/>
              </a:rPr>
              <a:t>https://www.bbc.co.uk/bitesize/levels/zbr9wmn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Pobble365 – website with inspiring pictures for </a:t>
            </a:r>
            <a:r>
              <a:rPr lang="en-GB" sz="1600" dirty="0" err="1"/>
              <a:t>Storywriting</a:t>
            </a:r>
            <a:r>
              <a:rPr lang="en-GB" sz="1600" dirty="0"/>
              <a:t> or Art </a:t>
            </a:r>
            <a:r>
              <a:rPr lang="en-GB" sz="1600" dirty="0">
                <a:hlinkClick r:id="rId6"/>
              </a:rPr>
              <a:t>https://www.pobble365.com/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White Rose Maths – Home Learning activities – great for home learning as we use these ideas in school. </a:t>
            </a:r>
            <a:r>
              <a:rPr lang="en-GB" sz="1600" dirty="0">
                <a:hlinkClick r:id="rId7"/>
              </a:rPr>
              <a:t>https://whiterosemaths.com/homelearning/</a:t>
            </a:r>
            <a:endParaRPr lang="en-GB" sz="16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95E3C-1084-491E-A56B-EC7C3DAFDCE1}"/>
              </a:ext>
            </a:extLst>
          </p:cNvPr>
          <p:cNvSpPr txBox="1"/>
          <p:nvPr/>
        </p:nvSpPr>
        <p:spPr>
          <a:xfrm>
            <a:off x="7083552" y="2743200"/>
            <a:ext cx="4791456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B879E-F53C-479B-877F-5FF8C3F3960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495" b="14629"/>
          <a:stretch/>
        </p:blipFill>
        <p:spPr>
          <a:xfrm>
            <a:off x="7083553" y="2743200"/>
            <a:ext cx="4724400" cy="2696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61686F-8BD8-4C39-9EF7-76037472D08A}"/>
              </a:ext>
            </a:extLst>
          </p:cNvPr>
          <p:cNvSpPr txBox="1"/>
          <p:nvPr/>
        </p:nvSpPr>
        <p:spPr>
          <a:xfrm>
            <a:off x="7117081" y="5439917"/>
            <a:ext cx="4690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Children also have logins in their </a:t>
            </a:r>
            <a:r>
              <a:rPr lang="en-GB" sz="1600" dirty="0" err="1"/>
              <a:t>homelink</a:t>
            </a:r>
            <a:r>
              <a:rPr lang="en-GB" sz="1600" dirty="0"/>
              <a:t> books for Shropshire Schools Library Service e-Library – books can be borrowed </a:t>
            </a:r>
            <a:r>
              <a:rPr lang="en-GB" sz="1600" dirty="0" err="1"/>
              <a:t>fro</a:t>
            </a:r>
            <a:r>
              <a:rPr lang="en-GB" sz="1600" dirty="0"/>
              <a:t> up to 3 weeks at a time. </a:t>
            </a:r>
            <a:r>
              <a:rPr lang="en-GB" sz="1600" dirty="0">
                <a:hlinkClick r:id="rId9"/>
              </a:rPr>
              <a:t>https://shropshiresls.wheelers.co/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563" y="189635"/>
            <a:ext cx="10515600" cy="112193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dirty="0"/>
              <a:t>Daily Provision Pack – Day </a:t>
            </a:r>
            <a:r>
              <a:rPr lang="en-GB" sz="6000" dirty="0" smtClean="0"/>
              <a:t>52</a:t>
            </a:r>
            <a:endParaRPr lang="en-GB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0837" y="1391516"/>
            <a:ext cx="3537527" cy="53602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u="sng" dirty="0"/>
              <a:t>Maths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sz="1800" u="sng" dirty="0"/>
              <a:t>Objective</a:t>
            </a:r>
            <a:r>
              <a:rPr lang="en-GB" sz="1800" u="sng" dirty="0" smtClean="0"/>
              <a:t>:</a:t>
            </a:r>
            <a:r>
              <a:rPr lang="en-GB" sz="1800" dirty="0" smtClean="0"/>
              <a:t> To be able to describe </a:t>
            </a:r>
            <a:r>
              <a:rPr lang="en-GB" sz="1800" dirty="0" smtClean="0"/>
              <a:t>movement and turns.</a:t>
            </a:r>
            <a:endParaRPr lang="en-GB" sz="1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01762" y="1391516"/>
            <a:ext cx="3900287" cy="53602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u="sng" dirty="0"/>
              <a:t>English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sz="1800" u="sng" dirty="0" smtClean="0"/>
              <a:t>Objective: </a:t>
            </a:r>
            <a:r>
              <a:rPr lang="en-GB" sz="1800" dirty="0" smtClean="0"/>
              <a:t>To creat</a:t>
            </a:r>
            <a:r>
              <a:rPr lang="en-GB" sz="1800" dirty="0" smtClean="0"/>
              <a:t>e a storyboard of the lighthouse story.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Watch the video again and make notes about what you think are the most important events. Turn these events into a storyboard.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English continued on the following slide.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925032" y="1391516"/>
            <a:ext cx="4170448" cy="53602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925033" y="1391516"/>
            <a:ext cx="41704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 smtClean="0"/>
              <a:t>Geography</a:t>
            </a:r>
            <a:r>
              <a:rPr lang="en-GB" sz="2800" dirty="0" smtClean="0"/>
              <a:t>:</a:t>
            </a:r>
            <a:endParaRPr lang="en-GB" sz="2800" dirty="0" smtClean="0"/>
          </a:p>
          <a:p>
            <a:r>
              <a:rPr lang="en-GB" u="sng" dirty="0" smtClean="0"/>
              <a:t>Objective:</a:t>
            </a:r>
            <a:r>
              <a:rPr lang="en-GB" dirty="0" smtClean="0"/>
              <a:t> </a:t>
            </a:r>
            <a:r>
              <a:rPr lang="en-GB" dirty="0" smtClean="0"/>
              <a:t>To identify major cities on the UK map. </a:t>
            </a:r>
          </a:p>
          <a:p>
            <a:endParaRPr lang="en-GB" dirty="0"/>
          </a:p>
          <a:p>
            <a:r>
              <a:rPr lang="en-GB" dirty="0" smtClean="0"/>
              <a:t>Using th</a:t>
            </a:r>
            <a:r>
              <a:rPr lang="en-GB" dirty="0" smtClean="0"/>
              <a:t>e UK map on the following slides, identify the major cities and label them on your map. </a:t>
            </a:r>
          </a:p>
          <a:p>
            <a:endParaRPr lang="en-GB" dirty="0"/>
          </a:p>
          <a:p>
            <a:r>
              <a:rPr lang="en-GB" dirty="0" smtClean="0"/>
              <a:t>Have a go at drawing the UK OR do the activity verbally like a game with an adult. </a:t>
            </a:r>
          </a:p>
          <a:p>
            <a:endParaRPr lang="en-GB" dirty="0"/>
          </a:p>
          <a:p>
            <a:r>
              <a:rPr lang="en-GB" dirty="0" smtClean="0"/>
              <a:t>Please remember there is no need to print worksheets.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Geography continued on the following slide.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21835" y="6164394"/>
            <a:ext cx="339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Maths continued on the following slide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830279" y="2565507"/>
            <a:ext cx="3843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https://www.youtube.com/watch?time_continue=4&amp;v=6HfBbSUORvo&amp;feature=emb_logo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62" y="2424359"/>
            <a:ext cx="2673335" cy="37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1527" y="0"/>
            <a:ext cx="339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Maths continued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3" y="184666"/>
            <a:ext cx="4305300" cy="3362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73" y="3760816"/>
            <a:ext cx="422910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749" y="350163"/>
            <a:ext cx="4448175" cy="2238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749" y="2668818"/>
            <a:ext cx="48482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1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37418" y="74815"/>
            <a:ext cx="351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English continued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0" y="444147"/>
            <a:ext cx="8379158" cy="5256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31628" y="373765"/>
            <a:ext cx="366037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https://www.youtube.com/watch?time_continue=4&amp;v=6HfBbSUORvo&amp;feature=emb_logo</a:t>
            </a:r>
          </a:p>
          <a:p>
            <a:endParaRPr lang="en-GB" dirty="0" smtClean="0"/>
          </a:p>
          <a:p>
            <a:r>
              <a:rPr lang="en-GB" dirty="0" smtClean="0"/>
              <a:t>Watch </a:t>
            </a:r>
            <a:r>
              <a:rPr lang="en-GB" dirty="0"/>
              <a:t>the video again and make notes about what you think are the most important events. Turn these events into a storyboard. </a:t>
            </a:r>
            <a:endParaRPr lang="en-GB" dirty="0" smtClean="0"/>
          </a:p>
          <a:p>
            <a:endParaRPr lang="en-GB" dirty="0"/>
          </a:p>
          <a:p>
            <a:r>
              <a:rPr lang="en-GB" u="sng" dirty="0" smtClean="0"/>
              <a:t>1 Star</a:t>
            </a:r>
            <a:r>
              <a:rPr lang="en-GB" dirty="0" smtClean="0"/>
              <a:t>: To complete the storyboard writing a sentence for each event using a capital letter and a full stop. </a:t>
            </a:r>
          </a:p>
          <a:p>
            <a:r>
              <a:rPr lang="en-GB" u="sng" dirty="0" smtClean="0"/>
              <a:t>2 Star</a:t>
            </a:r>
            <a:r>
              <a:rPr lang="en-GB" dirty="0" smtClean="0"/>
              <a:t>: </a:t>
            </a:r>
            <a:r>
              <a:rPr lang="en-GB" dirty="0"/>
              <a:t>To complete the storyboard writing a sentence for each </a:t>
            </a:r>
            <a:r>
              <a:rPr lang="en-GB" dirty="0" smtClean="0"/>
              <a:t>event </a:t>
            </a:r>
            <a:r>
              <a:rPr lang="en-GB" dirty="0"/>
              <a:t>using a capital letter and a full </a:t>
            </a:r>
            <a:r>
              <a:rPr lang="en-GB" dirty="0" smtClean="0"/>
              <a:t>stop. Also use an expanded noun phrase (adjective, adjective noun </a:t>
            </a:r>
            <a:r>
              <a:rPr lang="en-GB" dirty="0" err="1" smtClean="0"/>
              <a:t>eg</a:t>
            </a:r>
            <a:r>
              <a:rPr lang="en-GB" dirty="0" smtClean="0"/>
              <a:t>. Tall, dark lighthouse)</a:t>
            </a:r>
          </a:p>
          <a:p>
            <a:r>
              <a:rPr lang="en-GB" u="sng" dirty="0" smtClean="0"/>
              <a:t>3 Star</a:t>
            </a:r>
            <a:r>
              <a:rPr lang="en-GB" dirty="0" smtClean="0"/>
              <a:t>: To </a:t>
            </a:r>
            <a:r>
              <a:rPr lang="en-GB" dirty="0"/>
              <a:t>complete the storyboard writing a sentence for each event using a capital letter and a full stop. Also use </a:t>
            </a:r>
            <a:r>
              <a:rPr lang="en-GB" dirty="0" smtClean="0"/>
              <a:t>a comma in your sentence to </a:t>
            </a:r>
            <a:r>
              <a:rPr lang="en-GB" smtClean="0"/>
              <a:t>add detail.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38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61811" y="6332079"/>
            <a:ext cx="4012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Answers on following slide.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98" y="241069"/>
            <a:ext cx="5366884" cy="6275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365" y="507076"/>
            <a:ext cx="4534806" cy="5407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01527" y="0"/>
            <a:ext cx="339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Geography </a:t>
            </a:r>
            <a:r>
              <a:rPr lang="en-GB" dirty="0" smtClean="0"/>
              <a:t>continued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85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7" y="114474"/>
            <a:ext cx="73247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7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468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Year 3 Home School Provision Day 52</vt:lpstr>
      <vt:lpstr>Daily Provision Pack – Day 52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</dc:title>
  <dc:creator>Parker4, Nicholas</dc:creator>
  <cp:lastModifiedBy>Watson, Chloe</cp:lastModifiedBy>
  <cp:revision>83</cp:revision>
  <dcterms:created xsi:type="dcterms:W3CDTF">2020-03-18T11:37:32Z</dcterms:created>
  <dcterms:modified xsi:type="dcterms:W3CDTF">2020-06-18T15:54:49Z</dcterms:modified>
</cp:coreProperties>
</file>