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tson, Chloe" initials="WC" lastIdx="1" clrIdx="0">
    <p:extLst>
      <p:ext uri="{19B8F6BF-5375-455C-9EA6-DF929625EA0E}">
        <p15:presenceInfo xmlns:p15="http://schemas.microsoft.com/office/powerpoint/2012/main" userId="S-1-5-21-1085031214-725345543-1466206357-8858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44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5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44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25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49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8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19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98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87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67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F34D9-3A59-4368-BC8F-359DC0CA700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0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twinkl.co.uk/resources/parents/wellbeing-parents/school-closures-category-free-resources-parents" TargetMode="External"/><Relationship Id="rId7" Type="http://schemas.openxmlformats.org/officeDocument/2006/relationships/hyperlink" Target="https://whiterosemaths.com/homelearning/" TargetMode="External"/><Relationship Id="rId2" Type="http://schemas.openxmlformats.org/officeDocument/2006/relationships/hyperlink" Target="mailto:chloe.watson@taw.org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pobble365.com/" TargetMode="External"/><Relationship Id="rId5" Type="http://schemas.openxmlformats.org/officeDocument/2006/relationships/hyperlink" Target="https://www.bbc.co.uk/bitesize/levels/zbr9wmn" TargetMode="External"/><Relationship Id="rId4" Type="http://schemas.openxmlformats.org/officeDocument/2006/relationships/hyperlink" Target="https://classroomsecrets.co.uk/free-home-learning-packs/" TargetMode="External"/><Relationship Id="rId9" Type="http://schemas.openxmlformats.org/officeDocument/2006/relationships/hyperlink" Target="https://shropshiresls.wheelers.co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user/CosmicKidsYoga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4&amp;v=6HfBbSUORvo&amp;feature=emb_logo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BA5C71-1054-41FC-A70B-014F838F6E24}"/>
              </a:ext>
            </a:extLst>
          </p:cNvPr>
          <p:cNvSpPr txBox="1"/>
          <p:nvPr/>
        </p:nvSpPr>
        <p:spPr>
          <a:xfrm>
            <a:off x="207264" y="2060448"/>
            <a:ext cx="11777472" cy="46466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07264" y="150882"/>
            <a:ext cx="11777472" cy="805082"/>
          </a:xfrm>
        </p:spPr>
        <p:txBody>
          <a:bodyPr>
            <a:noAutofit/>
          </a:bodyPr>
          <a:lstStyle/>
          <a:p>
            <a:r>
              <a:rPr lang="en-GB" sz="4400" u="sng" dirty="0"/>
              <a:t>Year 3 Home School Provision Day </a:t>
            </a:r>
            <a:r>
              <a:rPr lang="en-GB" sz="4400" u="sng" dirty="0" smtClean="0"/>
              <a:t>54</a:t>
            </a:r>
            <a:endParaRPr lang="en-GB" sz="4400" u="sng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3632" y="955964"/>
            <a:ext cx="11984736" cy="110448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dirty="0"/>
              <a:t>The following slides will be split into 3 separate activities. Each slide will be daily activities for you and your child to do at home. </a:t>
            </a:r>
            <a:r>
              <a:rPr lang="en-GB" dirty="0">
                <a:solidFill>
                  <a:srgbClr val="FF0000"/>
                </a:solidFill>
              </a:rPr>
              <a:t>Due to a partial reopening of NJS, Miss Watson is undertaking the alternative provision for Year 3. Please email – </a:t>
            </a:r>
            <a:r>
              <a:rPr lang="en-GB" dirty="0">
                <a:solidFill>
                  <a:srgbClr val="FF0000"/>
                </a:solidFill>
                <a:hlinkClick r:id="rId2"/>
              </a:rPr>
              <a:t>chloe.watson@taw.org.uk</a:t>
            </a:r>
            <a:r>
              <a:rPr lang="en-GB" dirty="0">
                <a:solidFill>
                  <a:srgbClr val="FF0000"/>
                </a:solidFill>
              </a:rPr>
              <a:t> if you need to contact her or would like to share a piece of home learning for the website. Thank you for your continuing support. </a:t>
            </a:r>
          </a:p>
          <a:p>
            <a:pPr algn="l"/>
            <a:endParaRPr lang="en-GB" sz="5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AA4454-4482-4973-AEE9-2534743C9F21}"/>
              </a:ext>
            </a:extLst>
          </p:cNvPr>
          <p:cNvSpPr/>
          <p:nvPr/>
        </p:nvSpPr>
        <p:spPr>
          <a:xfrm>
            <a:off x="1061160" y="1942200"/>
            <a:ext cx="10069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Useful websites for Home learning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C66828-00AF-4AA7-9421-4CAB7B40B01E}"/>
              </a:ext>
            </a:extLst>
          </p:cNvPr>
          <p:cNvSpPr txBox="1"/>
          <p:nvPr/>
        </p:nvSpPr>
        <p:spPr>
          <a:xfrm>
            <a:off x="316992" y="2743200"/>
            <a:ext cx="6595872" cy="3816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Year 2 and 3 free resources for parents for Home Learning: </a:t>
            </a:r>
            <a:r>
              <a:rPr lang="en-GB" sz="1600" dirty="0">
                <a:hlinkClick r:id="rId3"/>
              </a:rPr>
              <a:t>https://www.twinkl.co.uk/resources/parents/wellbeing-parents/school-closures-category-free-resources-parents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 Classroom Secrets free resources – laptop or PC needed</a:t>
            </a:r>
          </a:p>
          <a:p>
            <a:r>
              <a:rPr lang="en-GB" sz="1600" dirty="0">
                <a:hlinkClick r:id="rId4"/>
              </a:rPr>
              <a:t>https://classroomsecrets.co.uk/free-home-learning-packs/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BBC Bitesize - </a:t>
            </a:r>
            <a:r>
              <a:rPr lang="en-GB" sz="1600" dirty="0">
                <a:hlinkClick r:id="rId5"/>
              </a:rPr>
              <a:t>https://www.bbc.co.uk/bitesize/levels/zbr9wmn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Pobble365 – website with inspiring pictures for </a:t>
            </a:r>
            <a:r>
              <a:rPr lang="en-GB" sz="1600" dirty="0" err="1"/>
              <a:t>Storywriting</a:t>
            </a:r>
            <a:r>
              <a:rPr lang="en-GB" sz="1600" dirty="0"/>
              <a:t> or Art </a:t>
            </a:r>
            <a:r>
              <a:rPr lang="en-GB" sz="1600" dirty="0">
                <a:hlinkClick r:id="rId6"/>
              </a:rPr>
              <a:t>https://www.pobble365.com/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White Rose Maths – Home Learning activities – great for home learning as we use these ideas in school. </a:t>
            </a:r>
            <a:r>
              <a:rPr lang="en-GB" sz="1600" dirty="0">
                <a:hlinkClick r:id="rId7"/>
              </a:rPr>
              <a:t>https://whiterosemaths.com/homelearning/</a:t>
            </a:r>
            <a:endParaRPr lang="en-GB" sz="1600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E95E3C-1084-491E-A56B-EC7C3DAFDCE1}"/>
              </a:ext>
            </a:extLst>
          </p:cNvPr>
          <p:cNvSpPr txBox="1"/>
          <p:nvPr/>
        </p:nvSpPr>
        <p:spPr>
          <a:xfrm>
            <a:off x="7083552" y="2743200"/>
            <a:ext cx="4791456" cy="3816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DB879E-F53C-479B-877F-5FF8C3F3960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1495" b="14629"/>
          <a:stretch/>
        </p:blipFill>
        <p:spPr>
          <a:xfrm>
            <a:off x="7083553" y="2743200"/>
            <a:ext cx="4724400" cy="269671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561686F-8BD8-4C39-9EF7-76037472D08A}"/>
              </a:ext>
            </a:extLst>
          </p:cNvPr>
          <p:cNvSpPr txBox="1"/>
          <p:nvPr/>
        </p:nvSpPr>
        <p:spPr>
          <a:xfrm>
            <a:off x="7117081" y="5439917"/>
            <a:ext cx="4690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Children also have logins in their </a:t>
            </a:r>
            <a:r>
              <a:rPr lang="en-GB" sz="1600" dirty="0" err="1"/>
              <a:t>homelink</a:t>
            </a:r>
            <a:r>
              <a:rPr lang="en-GB" sz="1600" dirty="0"/>
              <a:t> books for Shropshire Schools Library Service e-Library – books can be borrowed </a:t>
            </a:r>
            <a:r>
              <a:rPr lang="en-GB" sz="1600" dirty="0" err="1"/>
              <a:t>fro</a:t>
            </a:r>
            <a:r>
              <a:rPr lang="en-GB" sz="1600" dirty="0"/>
              <a:t> up to 3 weeks at a time. </a:t>
            </a:r>
            <a:r>
              <a:rPr lang="en-GB" sz="1600" dirty="0">
                <a:hlinkClick r:id="rId9"/>
              </a:rPr>
              <a:t>https://shropshiresls.wheelers.co/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77429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2563" y="189635"/>
            <a:ext cx="10515600" cy="112193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6000" dirty="0"/>
              <a:t>Daily Provision Pack – Day </a:t>
            </a:r>
            <a:r>
              <a:rPr lang="en-GB" sz="6000" dirty="0" smtClean="0"/>
              <a:t>54</a:t>
            </a:r>
            <a:endParaRPr lang="en-GB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0837" y="1391516"/>
            <a:ext cx="3537527" cy="53602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Maths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sz="1800" u="sng" dirty="0"/>
              <a:t>Objective</a:t>
            </a:r>
            <a:r>
              <a:rPr lang="en-GB" sz="1800" u="sng" dirty="0" smtClean="0"/>
              <a:t>:</a:t>
            </a:r>
            <a:r>
              <a:rPr lang="en-GB" sz="1800" dirty="0" smtClean="0"/>
              <a:t> To be able to </a:t>
            </a:r>
            <a:r>
              <a:rPr lang="en-GB" sz="1800" dirty="0" smtClean="0"/>
              <a:t>follow compass movements.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Choose 1, 2 or 3 Star activity</a:t>
            </a:r>
            <a:endParaRPr lang="en-GB" sz="18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01762" y="1391516"/>
            <a:ext cx="3900287" cy="53602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English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sz="1800" u="sng" dirty="0" smtClean="0"/>
              <a:t>Objective: </a:t>
            </a:r>
            <a:r>
              <a:rPr lang="en-GB" sz="1800" dirty="0" smtClean="0"/>
              <a:t>To w</a:t>
            </a:r>
            <a:r>
              <a:rPr lang="en-GB" sz="1800" dirty="0" smtClean="0"/>
              <a:t>rite your </a:t>
            </a:r>
            <a:r>
              <a:rPr lang="en-GB" sz="1800" dirty="0"/>
              <a:t>own story where the problem is solved in a different </a:t>
            </a:r>
            <a:r>
              <a:rPr lang="en-GB" sz="1800" dirty="0" smtClean="0"/>
              <a:t>way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Watch the video using the link above.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Using the lighthouse keeper video write your </a:t>
            </a:r>
            <a:r>
              <a:rPr lang="en-GB" sz="1800" dirty="0"/>
              <a:t>own story where the problem is solved in a different </a:t>
            </a:r>
            <a:r>
              <a:rPr lang="en-GB" sz="1800" dirty="0" smtClean="0"/>
              <a:t>way. Think about what could happen next? Where could the ship go when it has sailed away? What could happen to the villagers?</a:t>
            </a:r>
            <a:endParaRPr lang="en-GB" sz="1200" dirty="0" smtClean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7925032" y="1391516"/>
            <a:ext cx="4170448" cy="53602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925033" y="1391516"/>
            <a:ext cx="417044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u="sng" dirty="0" smtClean="0"/>
              <a:t>PE</a:t>
            </a:r>
            <a:r>
              <a:rPr lang="en-GB" sz="2800" dirty="0" smtClean="0"/>
              <a:t>:</a:t>
            </a:r>
            <a:endParaRPr lang="en-GB" sz="2800" dirty="0" smtClean="0"/>
          </a:p>
          <a:p>
            <a:r>
              <a:rPr lang="en-GB" u="sng" dirty="0" smtClean="0"/>
              <a:t>Objective:</a:t>
            </a:r>
            <a:r>
              <a:rPr lang="en-GB" dirty="0" smtClean="0"/>
              <a:t> To complete </a:t>
            </a:r>
            <a:r>
              <a:rPr lang="en-GB" dirty="0" smtClean="0"/>
              <a:t>cosmic yoga.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https://www.youtube.com/user/CosmicKidsYoga</a:t>
            </a:r>
            <a:endParaRPr lang="en-GB" dirty="0" smtClean="0"/>
          </a:p>
          <a:p>
            <a:endParaRPr lang="en-GB" u="sng" dirty="0"/>
          </a:p>
          <a:p>
            <a:r>
              <a:rPr lang="en-GB" dirty="0" smtClean="0"/>
              <a:t>Usin</a:t>
            </a:r>
            <a:r>
              <a:rPr lang="en-GB" dirty="0" smtClean="0"/>
              <a:t>g comic yoga from </a:t>
            </a:r>
            <a:r>
              <a:rPr lang="en-GB" dirty="0" err="1"/>
              <a:t>Y</a:t>
            </a:r>
            <a:r>
              <a:rPr lang="en-GB" dirty="0" err="1" smtClean="0"/>
              <a:t>outube</a:t>
            </a:r>
            <a:r>
              <a:rPr lang="en-GB" dirty="0" smtClean="0"/>
              <a:t>, select a theme and follow the instructions.  </a:t>
            </a:r>
          </a:p>
          <a:p>
            <a:endParaRPr lang="en-GB" dirty="0"/>
          </a:p>
          <a:p>
            <a:r>
              <a:rPr lang="en-GB" dirty="0" smtClean="0"/>
              <a:t>Remember to make sure you have enough room and sensible clothing while you do your PE lesson.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0836" y="5370558"/>
            <a:ext cx="3390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Maths continued on the following slide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801761" y="2814708"/>
            <a:ext cx="38432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https://www.youtube.com/watch?time_continue=4&amp;v=6HfBbSUORvo&amp;feature=emb_logo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01761" y="6382450"/>
            <a:ext cx="3900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English </a:t>
            </a:r>
            <a:r>
              <a:rPr lang="en-GB" dirty="0" smtClean="0"/>
              <a:t>continued on the following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10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01527" y="0"/>
            <a:ext cx="3390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Maths continued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06" y="816434"/>
            <a:ext cx="3802245" cy="502741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2508" y="347210"/>
            <a:ext cx="3291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 star</a:t>
            </a:r>
            <a:endParaRPr lang="en-GB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601" y="808875"/>
            <a:ext cx="3769475" cy="502360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128437" y="324950"/>
            <a:ext cx="3291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 star</a:t>
            </a:r>
            <a:endParaRPr lang="en-GB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4828" y="808875"/>
            <a:ext cx="3891525" cy="502360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922715" y="359095"/>
            <a:ext cx="3291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3 star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98113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01527" y="0"/>
            <a:ext cx="3390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English continued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8189" y="369332"/>
            <a:ext cx="319208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 Star</a:t>
            </a:r>
          </a:p>
          <a:p>
            <a:endParaRPr lang="en-GB" dirty="0"/>
          </a:p>
          <a:p>
            <a:r>
              <a:rPr lang="en-GB" dirty="0" smtClean="0"/>
              <a:t>Using th</a:t>
            </a:r>
            <a:r>
              <a:rPr lang="en-GB" dirty="0" smtClean="0"/>
              <a:t>e video: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www.youtube.com/watch?time_continue=4&amp;v=6HfBbSUORvo&amp;feature=emb_logo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Write your own ending to the story. What </a:t>
            </a:r>
            <a:r>
              <a:rPr lang="en-GB" dirty="0"/>
              <a:t>could happen next? Where could the ship go when it has sailed away? What could happen to the </a:t>
            </a:r>
            <a:r>
              <a:rPr lang="en-GB" dirty="0" smtClean="0"/>
              <a:t>villagers?</a:t>
            </a:r>
          </a:p>
          <a:p>
            <a:endParaRPr lang="en-GB" sz="1200" dirty="0"/>
          </a:p>
          <a:p>
            <a:r>
              <a:rPr lang="en-GB" dirty="0" smtClean="0"/>
              <a:t>You could type or ask your adult to scribe for you.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You must include adjectives to describe. </a:t>
            </a:r>
            <a:r>
              <a:rPr lang="en-GB" dirty="0" err="1" smtClean="0"/>
              <a:t>E.g</a:t>
            </a:r>
            <a:r>
              <a:rPr lang="en-GB" dirty="0" smtClean="0"/>
              <a:t> the </a:t>
            </a:r>
            <a:r>
              <a:rPr lang="en-GB" b="1" u="sng" dirty="0" smtClean="0"/>
              <a:t>rough</a:t>
            </a:r>
            <a:r>
              <a:rPr lang="en-GB" dirty="0" smtClean="0"/>
              <a:t> sea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50276" y="369332"/>
            <a:ext cx="326690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 Star</a:t>
            </a:r>
          </a:p>
          <a:p>
            <a:endParaRPr lang="en-GB" dirty="0"/>
          </a:p>
          <a:p>
            <a:r>
              <a:rPr lang="en-GB" dirty="0" smtClean="0"/>
              <a:t>Using th</a:t>
            </a:r>
            <a:r>
              <a:rPr lang="en-GB" dirty="0" smtClean="0"/>
              <a:t>e video: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www.youtube.com/watch?time_continue=4&amp;v=6HfBbSUORvo&amp;feature=emb_logo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Write your own ending to the story. What </a:t>
            </a:r>
            <a:r>
              <a:rPr lang="en-GB" dirty="0"/>
              <a:t>could happen next? Where could the ship go when it has sailed away? What could happen to the </a:t>
            </a:r>
            <a:r>
              <a:rPr lang="en-GB" dirty="0" smtClean="0"/>
              <a:t>villagers?</a:t>
            </a:r>
          </a:p>
          <a:p>
            <a:endParaRPr lang="en-GB" sz="1200" dirty="0"/>
          </a:p>
          <a:p>
            <a:r>
              <a:rPr lang="en-GB" dirty="0" smtClean="0"/>
              <a:t>Handwrite your work trying to remember your spellings and handwriting. </a:t>
            </a:r>
          </a:p>
          <a:p>
            <a:endParaRPr lang="en-GB" dirty="0"/>
          </a:p>
          <a:p>
            <a:r>
              <a:rPr lang="en-GB" dirty="0" smtClean="0"/>
              <a:t>You must include expanded noun phrases. </a:t>
            </a:r>
            <a:r>
              <a:rPr lang="en-GB" dirty="0" err="1" smtClean="0"/>
              <a:t>E.g</a:t>
            </a:r>
            <a:r>
              <a:rPr lang="en-GB" dirty="0" smtClean="0"/>
              <a:t> the </a:t>
            </a:r>
            <a:r>
              <a:rPr lang="en-GB" dirty="0" smtClean="0">
                <a:solidFill>
                  <a:srgbClr val="FF0000"/>
                </a:solidFill>
              </a:rPr>
              <a:t>dark</a:t>
            </a:r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rough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92D050"/>
                </a:solidFill>
              </a:rPr>
              <a:t>sea</a:t>
            </a:r>
            <a:r>
              <a:rPr lang="en-GB" dirty="0" smtClean="0"/>
              <a:t>. </a:t>
            </a:r>
            <a:r>
              <a:rPr lang="en-GB" dirty="0" smtClean="0">
                <a:solidFill>
                  <a:srgbClr val="FF0000"/>
                </a:solidFill>
              </a:rPr>
              <a:t>Adjective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comma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adjective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92D050"/>
                </a:solidFill>
              </a:rPr>
              <a:t>noun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8013" y="369332"/>
            <a:ext cx="490173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 Star</a:t>
            </a:r>
          </a:p>
          <a:p>
            <a:endParaRPr lang="en-GB" dirty="0"/>
          </a:p>
          <a:p>
            <a:r>
              <a:rPr lang="en-GB" dirty="0" smtClean="0"/>
              <a:t>Using th</a:t>
            </a:r>
            <a:r>
              <a:rPr lang="en-GB" dirty="0" smtClean="0"/>
              <a:t>e video: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www.youtube.com/watch?time_continue=4&amp;v=6HfBbSUORvo&amp;feature=emb_logo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Write your own ending to the story. What </a:t>
            </a:r>
            <a:r>
              <a:rPr lang="en-GB" dirty="0"/>
              <a:t>could happen next? Where could the ship go when it has sailed away? What could happen to the </a:t>
            </a:r>
            <a:r>
              <a:rPr lang="en-GB" dirty="0" smtClean="0"/>
              <a:t>villagers?</a:t>
            </a:r>
          </a:p>
          <a:p>
            <a:endParaRPr lang="en-GB" sz="1200" dirty="0"/>
          </a:p>
          <a:p>
            <a:r>
              <a:rPr lang="en-GB" dirty="0" smtClean="0"/>
              <a:t>Handwrite your work trying to remember your spellings and handwriting. </a:t>
            </a:r>
          </a:p>
          <a:p>
            <a:endParaRPr lang="en-GB" dirty="0"/>
          </a:p>
          <a:p>
            <a:r>
              <a:rPr lang="en-GB" dirty="0" smtClean="0"/>
              <a:t>You must include expanded noun phrases. </a:t>
            </a:r>
            <a:r>
              <a:rPr lang="en-GB" dirty="0" err="1" smtClean="0"/>
              <a:t>E.g</a:t>
            </a:r>
            <a:r>
              <a:rPr lang="en-GB" dirty="0" smtClean="0"/>
              <a:t> the </a:t>
            </a:r>
            <a:r>
              <a:rPr lang="en-GB" dirty="0" smtClean="0">
                <a:solidFill>
                  <a:srgbClr val="FF0000"/>
                </a:solidFill>
              </a:rPr>
              <a:t>dark</a:t>
            </a:r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rough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92D050"/>
                </a:solidFill>
              </a:rPr>
              <a:t>sea</a:t>
            </a:r>
            <a:r>
              <a:rPr lang="en-GB" dirty="0" smtClean="0"/>
              <a:t>. </a:t>
            </a:r>
            <a:r>
              <a:rPr lang="en-GB" dirty="0" smtClean="0">
                <a:solidFill>
                  <a:srgbClr val="FF0000"/>
                </a:solidFill>
              </a:rPr>
              <a:t>Adjective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comma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adjective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92D050"/>
                </a:solidFill>
              </a:rPr>
              <a:t>noun</a:t>
            </a:r>
          </a:p>
          <a:p>
            <a:r>
              <a:rPr lang="en-GB" dirty="0" smtClean="0"/>
              <a:t>As well as </a:t>
            </a:r>
            <a:r>
              <a:rPr lang="en-GB" u="sng" dirty="0" smtClean="0"/>
              <a:t>fronted adverbials </a:t>
            </a:r>
            <a:r>
              <a:rPr lang="en-GB" dirty="0" smtClean="0"/>
              <a:t>(who, </a:t>
            </a:r>
            <a:r>
              <a:rPr lang="en-GB" dirty="0" smtClean="0">
                <a:solidFill>
                  <a:srgbClr val="7030A0"/>
                </a:solidFill>
              </a:rPr>
              <a:t>where</a:t>
            </a:r>
            <a:r>
              <a:rPr lang="en-GB" dirty="0" smtClean="0"/>
              <a:t>, when). </a:t>
            </a:r>
            <a:r>
              <a:rPr lang="en-GB" dirty="0" err="1" smtClean="0"/>
              <a:t>E.g</a:t>
            </a:r>
            <a:r>
              <a:rPr lang="en-GB" dirty="0" smtClean="0"/>
              <a:t> </a:t>
            </a:r>
            <a:r>
              <a:rPr lang="en-GB" u="sng" dirty="0" smtClean="0">
                <a:solidFill>
                  <a:srgbClr val="7030A0"/>
                </a:solidFill>
              </a:rPr>
              <a:t>On the rough sea, </a:t>
            </a:r>
            <a:r>
              <a:rPr lang="en-GB" dirty="0" smtClean="0"/>
              <a:t>the ship rocked viciously side to side.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760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2479</TotalTime>
  <Words>586</Words>
  <Application>Microsoft Office PowerPoint</Application>
  <PresentationFormat>Widescreen</PresentationFormat>
  <Paragraphs>78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Year 3 Home School Provision Day 54</vt:lpstr>
      <vt:lpstr>Daily Provision Pack – Day 54</vt:lpstr>
      <vt:lpstr>PowerPoint Presentation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Home School Provision Daily Pack</dc:title>
  <dc:creator>Parker4, Nicholas</dc:creator>
  <cp:lastModifiedBy>Watson, Chloe</cp:lastModifiedBy>
  <cp:revision>84</cp:revision>
  <dcterms:created xsi:type="dcterms:W3CDTF">2020-03-18T11:37:32Z</dcterms:created>
  <dcterms:modified xsi:type="dcterms:W3CDTF">2020-06-18T18:09:33Z</dcterms:modified>
</cp:coreProperties>
</file>