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7BBCE-837E-4C73-B8BB-AF374DEF1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AE0335-E15A-4C50-8BB3-4B7201A9D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754BE-600F-4077-B5C0-52322134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DEAA-820A-4CC5-8217-4CFD6D26C688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9A943-2A9B-4FEB-8AAB-D4E0945EB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3F9F2-A5E1-4BAC-B4A0-EE86A7CD0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666D-89B4-4688-AA24-BFFD49905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85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0EAF-5906-45CB-AE01-8E3044D3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12A353-500B-44F7-9D10-4E8372012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7C82B-E757-469A-B562-3C3697EE5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DEAA-820A-4CC5-8217-4CFD6D26C688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C604D-9D6F-4133-A4EA-13F1FB70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E539E-02D6-43E8-ABA7-A6B722D46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666D-89B4-4688-AA24-BFFD49905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29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263AD0-32D9-4CEF-8237-BCB8651C9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4ED6D-565C-4399-8E5F-A1B2929EF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09FD1-8195-4D66-8CB0-4AC67C50C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DEAA-820A-4CC5-8217-4CFD6D26C688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69BC1-66DD-463F-9C7A-8A5B82814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01CEA-5DFC-4294-A102-376E5329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666D-89B4-4688-AA24-BFFD49905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20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2E7F0-5AFE-4822-8EEB-76283398A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7D9B5-2989-4587-AD11-1D8DBE618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893C1-0944-4E77-85DF-3797BE2BA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DEAA-820A-4CC5-8217-4CFD6D26C688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8750C-E75D-4514-92AA-436C9D557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381B3-E7FA-4A12-A24B-9CAB4429E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666D-89B4-4688-AA24-BFFD49905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20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4FFD-5DBB-4125-933C-98D5B1325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D369A-E04C-41DE-8974-D4460411C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5B85A-308C-4F52-8FEB-AD8632E98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DEAA-820A-4CC5-8217-4CFD6D26C688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9A55A-DD2E-4EA4-AB87-B2E9CC1B3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DA167-CD6E-4446-A6F3-19ACA7696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666D-89B4-4688-AA24-BFFD49905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4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9881E-34DB-42DB-91A0-8C78EB62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36FD-2255-4ECC-9066-063F2D68D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2964F-4568-4295-A021-D2A05DA3A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485638-16C6-4E19-993D-C71E7B999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DEAA-820A-4CC5-8217-4CFD6D26C688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B553F-45D7-43F6-AC52-4F0217BE4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0523E-3B7F-439D-81DA-72687B9E8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666D-89B4-4688-AA24-BFFD49905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99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DDC4C-5576-4DCE-B707-AD0693332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3711D-2562-4C7F-A6AA-17A5E3564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4FC9D-D64E-4C6B-B35F-2C31AB3E0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2EE575-63A8-4910-9D35-6843F4788D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A660DD-099C-4BF6-97E6-4D001F490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E23899-2369-4C46-81D6-459CC90E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DEAA-820A-4CC5-8217-4CFD6D26C688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FEDBF-88CF-4545-A2EA-E035E1168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88F1B9-72B4-46C0-808D-58D494707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666D-89B4-4688-AA24-BFFD49905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11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0D0EC-0B44-4E67-87E6-6FEF60759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CB0441-92FC-4C4B-9ABC-8B574CFD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DEAA-820A-4CC5-8217-4CFD6D26C688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6807E4-1DA9-449C-A15B-F8FB91F0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D85DC-CAB5-4797-9CEC-C7FD3CDA7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666D-89B4-4688-AA24-BFFD49905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34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37A7C5-CF96-4F7C-AFE0-F9525B87B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DEAA-820A-4CC5-8217-4CFD6D26C688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692EB-F0B7-4C2A-8119-50F0904B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81688-F6F7-4087-BE17-4F23A49E0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666D-89B4-4688-AA24-BFFD49905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4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4669E-68F1-4AC0-9817-C007BB09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79E61-425C-43E9-B0D5-0D0347011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64847E-2C99-4D8F-9B39-55503BF76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5E4C6-849D-4E52-9B63-FDF268202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DEAA-820A-4CC5-8217-4CFD6D26C688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038F3-3DBC-448E-A806-42F4B1E03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F253F-6531-4551-AAF0-58D0B0508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666D-89B4-4688-AA24-BFFD49905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69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D4311-2830-4368-B983-2FEB0DC97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1F2E89-7318-4BDA-8F0A-6DFCC3858A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5D025-A97E-4217-A92E-52E24E439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B4D07-FC41-4A8F-9A3D-D8362A1A2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DEAA-820A-4CC5-8217-4CFD6D26C688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6A366-3C4B-469C-9B69-6877BF52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3165E-E777-4890-B6CF-B4B6A48C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666D-89B4-4688-AA24-BFFD49905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2460E-4420-4818-90A7-13B8C96A2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11A4D-1003-4C96-94AA-D790D2A7B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94D5C-704A-49B2-B7A9-7993385DE4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3DEAA-820A-4CC5-8217-4CFD6D26C688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466B3-CAD9-4E9C-AA8D-70D2A2361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07D07-9A73-41E7-88A0-6D53B4669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9666D-89B4-4688-AA24-BFFD49905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85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9D0E041-02A3-46BC-8FB4-DD8D23A67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320" y="132080"/>
            <a:ext cx="5007503" cy="672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4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D0D06C-B689-4893-AB4C-950227BD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0" y="67868"/>
            <a:ext cx="4823410" cy="679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44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511FBA-95A2-4932-A2E1-963A5249B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920" y="13601"/>
            <a:ext cx="4766665" cy="673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51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BE87CE-3379-4F1C-B94D-B31938BE9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8720" y="92314"/>
            <a:ext cx="4800053" cy="676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85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ED13BD-EE42-4D8C-825D-4A8F38A2D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8880" y="24272"/>
            <a:ext cx="4731042" cy="683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7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237093-5D60-444C-A3E1-D6EFF5459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0" y="-6927"/>
            <a:ext cx="4665725" cy="674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86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FAABEE-D322-4935-B468-A8C1A925C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961" y="-18324"/>
            <a:ext cx="4871840" cy="67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847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1CC33D-2ACA-44EE-B7E3-6E26D13FB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6480" y="101600"/>
            <a:ext cx="4932242" cy="67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316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Sherry, Lynne</dc:creator>
  <cp:lastModifiedBy>Sherry, Lynne</cp:lastModifiedBy>
  <cp:revision>1</cp:revision>
  <dcterms:created xsi:type="dcterms:W3CDTF">2020-06-08T09:31:10Z</dcterms:created>
  <dcterms:modified xsi:type="dcterms:W3CDTF">2020-06-08T09:35:02Z</dcterms:modified>
</cp:coreProperties>
</file>