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9AB3-B7F7-466B-AE8D-98CE12BC63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E0D0FB-D909-490A-A1DA-C44F0D557F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5E1F0BF-CECC-4F51-843E-A4F1D3E474CA}"/>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5" name="Footer Placeholder 4">
            <a:extLst>
              <a:ext uri="{FF2B5EF4-FFF2-40B4-BE49-F238E27FC236}">
                <a16:creationId xmlns:a16="http://schemas.microsoft.com/office/drawing/2014/main" id="{FEBF9397-D2A6-49BE-A33F-C1387B3E30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51E4B7-EDF5-494A-BBD8-40D0F4B3FE5B}"/>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983100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7E9C3-B1D7-4340-8B87-CEE2C3B6071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5C4F2BA-E82B-4F53-9521-E06AB29D94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BCC325-319F-41F4-ACC9-2B7236723950}"/>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5" name="Footer Placeholder 4">
            <a:extLst>
              <a:ext uri="{FF2B5EF4-FFF2-40B4-BE49-F238E27FC236}">
                <a16:creationId xmlns:a16="http://schemas.microsoft.com/office/drawing/2014/main" id="{B577FE36-E9C9-416E-B446-F0EDCB0671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C23D85-6AD8-49AD-BA05-D7C75813CA14}"/>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124830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ACC63F-BE5F-4AF3-B7BA-CEAAD2315C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78EEF1-87BD-4E02-A31E-CE4A8B617F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C1BB1F-3542-4E39-A36B-2D1C3B5F8509}"/>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5" name="Footer Placeholder 4">
            <a:extLst>
              <a:ext uri="{FF2B5EF4-FFF2-40B4-BE49-F238E27FC236}">
                <a16:creationId xmlns:a16="http://schemas.microsoft.com/office/drawing/2014/main" id="{DD1D2188-BF00-4A4F-942E-C03A53F898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19F7BF-81F4-47D3-A37C-E1691D204B05}"/>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1505577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98470-4BF3-4D31-8DC6-37DB44104C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6EBD8C-9583-4ED5-92F3-B50D9510EA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98CF50-3183-4937-8FD8-B4B8204A17BE}"/>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5" name="Footer Placeholder 4">
            <a:extLst>
              <a:ext uri="{FF2B5EF4-FFF2-40B4-BE49-F238E27FC236}">
                <a16:creationId xmlns:a16="http://schemas.microsoft.com/office/drawing/2014/main" id="{080BF469-A851-4803-BB6A-6470633966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1AF5DF-3DB7-4492-8E58-47DBE0D95F97}"/>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991580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397F6-F228-4838-8F0D-882CD33498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0ADC81-125A-4C66-AE10-DEB2195BD5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C83BC3-405C-4947-9988-0ADDB36AA5EC}"/>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5" name="Footer Placeholder 4">
            <a:extLst>
              <a:ext uri="{FF2B5EF4-FFF2-40B4-BE49-F238E27FC236}">
                <a16:creationId xmlns:a16="http://schemas.microsoft.com/office/drawing/2014/main" id="{C69EAAEB-CE57-4658-BB54-E0E712BE2C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564F71-AD34-4982-AC6F-1D75D2578A02}"/>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4015792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C933-B482-4F5E-8C60-EDCA0CB14A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787074-7BE2-4C71-93BB-108E666E37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357D23-5BB8-4CDB-8E73-B0ED6A52A9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28DACB9-0F55-48EC-B3EF-D420317D9554}"/>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6" name="Footer Placeholder 5">
            <a:extLst>
              <a:ext uri="{FF2B5EF4-FFF2-40B4-BE49-F238E27FC236}">
                <a16:creationId xmlns:a16="http://schemas.microsoft.com/office/drawing/2014/main" id="{EDC6BCA1-DDA2-4612-B831-7E9A86297D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0F5504-F94E-48F8-B34B-80027616F795}"/>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4109978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03FE0-3257-471C-A659-4A016285528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F98B0E-9656-4F84-98B6-8DC81F406C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CC5BDC-ECC8-4DCC-9FAC-DE80675234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756CABB-7345-42FC-BC65-8A54DB6B04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EB9E2F-43CC-48BB-ABD3-68D6F25E97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72EB4B-37F7-4D5E-826B-4171112B1768}"/>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8" name="Footer Placeholder 7">
            <a:extLst>
              <a:ext uri="{FF2B5EF4-FFF2-40B4-BE49-F238E27FC236}">
                <a16:creationId xmlns:a16="http://schemas.microsoft.com/office/drawing/2014/main" id="{8EE46A1F-EC42-40F0-AAFE-25B172CD830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602E69-6933-4F3D-8173-E60EBB6A63BD}"/>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216485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18759-F709-4C5C-9441-4DF6E1142C6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AF6E97-4F15-45D1-91CD-A4AE20FC5372}"/>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4" name="Footer Placeholder 3">
            <a:extLst>
              <a:ext uri="{FF2B5EF4-FFF2-40B4-BE49-F238E27FC236}">
                <a16:creationId xmlns:a16="http://schemas.microsoft.com/office/drawing/2014/main" id="{DA64FAF5-D817-4C43-B61C-52B73A38F5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06AB450-9C50-40B6-9AAC-E56B27A0A7C4}"/>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312629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064184-F6B9-43B0-B831-AF3556EF0845}"/>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3" name="Footer Placeholder 2">
            <a:extLst>
              <a:ext uri="{FF2B5EF4-FFF2-40B4-BE49-F238E27FC236}">
                <a16:creationId xmlns:a16="http://schemas.microsoft.com/office/drawing/2014/main" id="{190D377F-02F9-40EE-8D4F-C87FF165C51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E6BD51-2FB8-4BA2-BCE9-1C54F7F17A61}"/>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10860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E8719-ADA4-479B-9574-A6CFDFAB7A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9F3D7D-5E99-428F-B100-6370E68981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A88211C-F93F-48AA-B7FE-A12EC72044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8BE265-ADDD-46CE-A5EE-4A0D8D011C85}"/>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6" name="Footer Placeholder 5">
            <a:extLst>
              <a:ext uri="{FF2B5EF4-FFF2-40B4-BE49-F238E27FC236}">
                <a16:creationId xmlns:a16="http://schemas.microsoft.com/office/drawing/2014/main" id="{E06A3F33-1030-4D05-96C7-C8757B8148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000ACC-69A7-464A-B014-E031D514F603}"/>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2812821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B156A-6F95-4E58-9224-1378704A4E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7BEF07C-AD10-4E57-8CB0-E001062A03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019E23-F599-4A87-93C2-E40D4401CE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248654-7D63-4B4D-8500-DE8D13BE980F}"/>
              </a:ext>
            </a:extLst>
          </p:cNvPr>
          <p:cNvSpPr>
            <a:spLocks noGrp="1"/>
          </p:cNvSpPr>
          <p:nvPr>
            <p:ph type="dt" sz="half" idx="10"/>
          </p:nvPr>
        </p:nvSpPr>
        <p:spPr/>
        <p:txBody>
          <a:bodyPr/>
          <a:lstStyle/>
          <a:p>
            <a:fld id="{B98D2A58-7085-44C7-8E79-60AD88E2657B}" type="datetimeFigureOut">
              <a:rPr lang="en-GB" smtClean="0"/>
              <a:t>02/07/2020</a:t>
            </a:fld>
            <a:endParaRPr lang="en-GB"/>
          </a:p>
        </p:txBody>
      </p:sp>
      <p:sp>
        <p:nvSpPr>
          <p:cNvPr id="6" name="Footer Placeholder 5">
            <a:extLst>
              <a:ext uri="{FF2B5EF4-FFF2-40B4-BE49-F238E27FC236}">
                <a16:creationId xmlns:a16="http://schemas.microsoft.com/office/drawing/2014/main" id="{8C67F902-CE6D-4B35-B0A7-0160700C23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0590DE-5FB2-4962-9400-236CF6BC0CFD}"/>
              </a:ext>
            </a:extLst>
          </p:cNvPr>
          <p:cNvSpPr>
            <a:spLocks noGrp="1"/>
          </p:cNvSpPr>
          <p:nvPr>
            <p:ph type="sldNum" sz="quarter" idx="12"/>
          </p:nvPr>
        </p:nvSpPr>
        <p:spPr/>
        <p:txBody>
          <a:bodyPr/>
          <a:lstStyle/>
          <a:p>
            <a:fld id="{8ADBCA7F-C36C-4594-ACB1-C45D6C443A1E}" type="slidenum">
              <a:rPr lang="en-GB" smtClean="0"/>
              <a:t>‹#›</a:t>
            </a:fld>
            <a:endParaRPr lang="en-GB"/>
          </a:p>
        </p:txBody>
      </p:sp>
    </p:spTree>
    <p:extLst>
      <p:ext uri="{BB962C8B-B14F-4D97-AF65-F5344CB8AC3E}">
        <p14:creationId xmlns:p14="http://schemas.microsoft.com/office/powerpoint/2010/main" val="3590605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5F3C43-5F99-49E7-88B6-2493D0BDBA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BAF527-7219-43F6-8834-4BF51EBFE0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A21712-A9C2-46B8-9A4C-EDF9912E37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8D2A58-7085-44C7-8E79-60AD88E2657B}" type="datetimeFigureOut">
              <a:rPr lang="en-GB" smtClean="0"/>
              <a:t>02/07/2020</a:t>
            </a:fld>
            <a:endParaRPr lang="en-GB"/>
          </a:p>
        </p:txBody>
      </p:sp>
      <p:sp>
        <p:nvSpPr>
          <p:cNvPr id="5" name="Footer Placeholder 4">
            <a:extLst>
              <a:ext uri="{FF2B5EF4-FFF2-40B4-BE49-F238E27FC236}">
                <a16:creationId xmlns:a16="http://schemas.microsoft.com/office/drawing/2014/main" id="{91A3FE60-9D8F-4D6E-80BE-00A1C8DC5C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B37508F-6C3C-4B5B-B4EC-D05B97AC8A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BCA7F-C36C-4594-ACB1-C45D6C443A1E}" type="slidenum">
              <a:rPr lang="en-GB" smtClean="0"/>
              <a:t>‹#›</a:t>
            </a:fld>
            <a:endParaRPr lang="en-GB"/>
          </a:p>
        </p:txBody>
      </p:sp>
    </p:spTree>
    <p:extLst>
      <p:ext uri="{BB962C8B-B14F-4D97-AF65-F5344CB8AC3E}">
        <p14:creationId xmlns:p14="http://schemas.microsoft.com/office/powerpoint/2010/main" val="3223209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3E42789-B59C-47C1-9FFD-7CE6857C70E8}"/>
              </a:ext>
            </a:extLst>
          </p:cNvPr>
          <p:cNvSpPr>
            <a:spLocks noGrp="1"/>
          </p:cNvSpPr>
          <p:nvPr>
            <p:ph type="subTitle" idx="1"/>
          </p:nvPr>
        </p:nvSpPr>
        <p:spPr>
          <a:xfrm>
            <a:off x="288905" y="482981"/>
            <a:ext cx="11614189" cy="1655762"/>
          </a:xfrm>
        </p:spPr>
        <p:txBody>
          <a:bodyPr>
            <a:normAutofit fontScale="85000" lnSpcReduction="20000"/>
          </a:bodyPr>
          <a:lstStyle/>
          <a:p>
            <a:r>
              <a:rPr lang="en-GB" dirty="0"/>
              <a:t>Your new class teacher would like to get to know more about you!</a:t>
            </a:r>
          </a:p>
          <a:p>
            <a:endParaRPr lang="en-GB" dirty="0"/>
          </a:p>
          <a:p>
            <a:r>
              <a:rPr lang="en-GB" dirty="0"/>
              <a:t>We would like as many of you as possible to produce an information sheet giving information about yourself.  You can use the template attached, make your own or complete it by hand.  It can be email back into school or you are welcome to pop it into the Drop Box outside of the Security Gate (please make sure your name and class are clear).</a:t>
            </a:r>
          </a:p>
          <a:p>
            <a:endParaRPr lang="en-GB" dirty="0"/>
          </a:p>
          <a:p>
            <a:endParaRPr lang="en-GB" dirty="0"/>
          </a:p>
        </p:txBody>
      </p:sp>
    </p:spTree>
    <p:extLst>
      <p:ext uri="{BB962C8B-B14F-4D97-AF65-F5344CB8AC3E}">
        <p14:creationId xmlns:p14="http://schemas.microsoft.com/office/powerpoint/2010/main" val="49307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8DD4CBD5-4BB0-40CD-9ED6-FB082FECF5C6}"/>
              </a:ext>
            </a:extLst>
          </p:cNvPr>
          <p:cNvGraphicFramePr>
            <a:graphicFrameLocks noGrp="1"/>
          </p:cNvGraphicFramePr>
          <p:nvPr>
            <p:extLst>
              <p:ext uri="{D42A27DB-BD31-4B8C-83A1-F6EECF244321}">
                <p14:modId xmlns:p14="http://schemas.microsoft.com/office/powerpoint/2010/main" val="1567231716"/>
              </p:ext>
            </p:extLst>
          </p:nvPr>
        </p:nvGraphicFramePr>
        <p:xfrm>
          <a:off x="202888" y="1291867"/>
          <a:ext cx="11786224" cy="5131372"/>
        </p:xfrm>
        <a:graphic>
          <a:graphicData uri="http://schemas.openxmlformats.org/drawingml/2006/table">
            <a:tbl>
              <a:tblPr firstRow="1" bandRow="1">
                <a:tableStyleId>{5940675A-B579-460E-94D1-54222C63F5DA}</a:tableStyleId>
              </a:tblPr>
              <a:tblGrid>
                <a:gridCol w="5893112">
                  <a:extLst>
                    <a:ext uri="{9D8B030D-6E8A-4147-A177-3AD203B41FA5}">
                      <a16:colId xmlns:a16="http://schemas.microsoft.com/office/drawing/2014/main" val="3452208660"/>
                    </a:ext>
                  </a:extLst>
                </a:gridCol>
                <a:gridCol w="5893112">
                  <a:extLst>
                    <a:ext uri="{9D8B030D-6E8A-4147-A177-3AD203B41FA5}">
                      <a16:colId xmlns:a16="http://schemas.microsoft.com/office/drawing/2014/main" val="2083154854"/>
                    </a:ext>
                  </a:extLst>
                </a:gridCol>
              </a:tblGrid>
              <a:tr h="2565686">
                <a:tc>
                  <a:txBody>
                    <a:bodyPr/>
                    <a:lstStyle/>
                    <a:p>
                      <a:r>
                        <a:rPr lang="en-GB" sz="1200" dirty="0">
                          <a:latin typeface="Tahoma" panose="020B0604030504040204" pitchFamily="34" charset="0"/>
                          <a:ea typeface="Tahoma" panose="020B0604030504040204" pitchFamily="34" charset="0"/>
                          <a:cs typeface="Tahoma" panose="020B0604030504040204" pitchFamily="34" charset="0"/>
                        </a:rPr>
                        <a:t>Who do you live with?  (Write a little about the people you live with, you could include a photo!)</a:t>
                      </a:r>
                    </a:p>
                  </a:txBody>
                  <a:tcPr/>
                </a:tc>
                <a:tc>
                  <a:txBody>
                    <a:bodyPr/>
                    <a:lstStyle/>
                    <a:p>
                      <a:r>
                        <a:rPr lang="en-GB" sz="1200" dirty="0">
                          <a:latin typeface="Tahoma" panose="020B0604030504040204" pitchFamily="34" charset="0"/>
                          <a:ea typeface="Tahoma" panose="020B0604030504040204" pitchFamily="34" charset="0"/>
                          <a:cs typeface="Tahoma" panose="020B0604030504040204" pitchFamily="34" charset="0"/>
                        </a:rPr>
                        <a:t>Five interesting facts about you:</a:t>
                      </a:r>
                    </a:p>
                  </a:txBody>
                  <a:tcPr/>
                </a:tc>
                <a:extLst>
                  <a:ext uri="{0D108BD9-81ED-4DB2-BD59-A6C34878D82A}">
                    <a16:rowId xmlns:a16="http://schemas.microsoft.com/office/drawing/2014/main" val="2586335567"/>
                  </a:ext>
                </a:extLst>
              </a:tr>
              <a:tr h="2565686">
                <a:tc>
                  <a:txBody>
                    <a:bodyPr/>
                    <a:lstStyle/>
                    <a:p>
                      <a:r>
                        <a:rPr lang="en-GB" sz="1200" dirty="0">
                          <a:latin typeface="Tahoma" panose="020B0604030504040204" pitchFamily="34" charset="0"/>
                          <a:ea typeface="Tahoma" panose="020B0604030504040204" pitchFamily="34" charset="0"/>
                          <a:cs typeface="Tahoma" panose="020B0604030504040204" pitchFamily="34" charset="0"/>
                        </a:rPr>
                        <a:t>Is there anything you think we need to know about you that will help us to keep you safe and happy?</a:t>
                      </a:r>
                    </a:p>
                  </a:txBody>
                  <a:tcPr/>
                </a:tc>
                <a:tc>
                  <a:txBody>
                    <a:bodyPr/>
                    <a:lstStyle/>
                    <a:p>
                      <a:r>
                        <a:rPr lang="en-GB" sz="1200" dirty="0">
                          <a:latin typeface="Tahoma" panose="020B0604030504040204" pitchFamily="34" charset="0"/>
                          <a:ea typeface="Tahoma" panose="020B0604030504040204" pitchFamily="34" charset="0"/>
                          <a:cs typeface="Tahoma" panose="020B0604030504040204" pitchFamily="34" charset="0"/>
                        </a:rPr>
                        <a:t>What are you looking forward to about your new class?</a:t>
                      </a:r>
                    </a:p>
                    <a:p>
                      <a:endParaRPr lang="en-GB" sz="1200" dirty="0">
                        <a:latin typeface="Tahoma" panose="020B0604030504040204" pitchFamily="34" charset="0"/>
                        <a:ea typeface="Tahoma" panose="020B0604030504040204" pitchFamily="34" charset="0"/>
                        <a:cs typeface="Tahoma" panose="020B0604030504040204" pitchFamily="34" charset="0"/>
                      </a:endParaRPr>
                    </a:p>
                    <a:p>
                      <a:endParaRPr lang="en-GB" sz="1200" dirty="0">
                        <a:latin typeface="Tahoma" panose="020B0604030504040204" pitchFamily="34" charset="0"/>
                        <a:ea typeface="Tahoma" panose="020B0604030504040204" pitchFamily="34" charset="0"/>
                        <a:cs typeface="Tahoma" panose="020B0604030504040204" pitchFamily="34" charset="0"/>
                      </a:endParaRPr>
                    </a:p>
                    <a:p>
                      <a:endParaRPr lang="en-GB" sz="1200" dirty="0">
                        <a:latin typeface="Tahoma" panose="020B0604030504040204" pitchFamily="34" charset="0"/>
                        <a:ea typeface="Tahoma" panose="020B0604030504040204" pitchFamily="34" charset="0"/>
                        <a:cs typeface="Tahoma" panose="020B0604030504040204" pitchFamily="34" charset="0"/>
                      </a:endParaRPr>
                    </a:p>
                    <a:p>
                      <a:endParaRPr lang="en-GB" sz="1200" dirty="0">
                        <a:latin typeface="Tahoma" panose="020B0604030504040204" pitchFamily="34" charset="0"/>
                        <a:ea typeface="Tahoma" panose="020B0604030504040204" pitchFamily="34" charset="0"/>
                        <a:cs typeface="Tahoma" panose="020B0604030504040204" pitchFamily="34" charset="0"/>
                      </a:endParaRPr>
                    </a:p>
                    <a:p>
                      <a:endParaRPr lang="en-GB" sz="1200" dirty="0">
                        <a:latin typeface="Tahoma" panose="020B0604030504040204" pitchFamily="34" charset="0"/>
                        <a:ea typeface="Tahoma" panose="020B0604030504040204" pitchFamily="34" charset="0"/>
                        <a:cs typeface="Tahoma" panose="020B0604030504040204" pitchFamily="34" charset="0"/>
                      </a:endParaRPr>
                    </a:p>
                    <a:p>
                      <a:endParaRPr lang="en-GB" sz="1200" dirty="0">
                        <a:latin typeface="Tahoma" panose="020B0604030504040204" pitchFamily="34" charset="0"/>
                        <a:ea typeface="Tahoma" panose="020B0604030504040204" pitchFamily="34" charset="0"/>
                        <a:cs typeface="Tahoma" panose="020B0604030504040204" pitchFamily="34" charset="0"/>
                      </a:endParaRPr>
                    </a:p>
                    <a:p>
                      <a:r>
                        <a:rPr lang="en-GB" sz="1200" dirty="0">
                          <a:latin typeface="Tahoma" panose="020B0604030504040204" pitchFamily="34" charset="0"/>
                          <a:ea typeface="Tahoma" panose="020B0604030504040204" pitchFamily="34" charset="0"/>
                          <a:cs typeface="Tahoma" panose="020B0604030504040204" pitchFamily="34" charset="0"/>
                        </a:rPr>
                        <a:t>Do you have any questions or worries?</a:t>
                      </a:r>
                    </a:p>
                  </a:txBody>
                  <a:tcPr/>
                </a:tc>
                <a:extLst>
                  <a:ext uri="{0D108BD9-81ED-4DB2-BD59-A6C34878D82A}">
                    <a16:rowId xmlns:a16="http://schemas.microsoft.com/office/drawing/2014/main" val="3527176738"/>
                  </a:ext>
                </a:extLst>
              </a:tr>
            </a:tbl>
          </a:graphicData>
        </a:graphic>
      </p:graphicFrame>
      <p:sp>
        <p:nvSpPr>
          <p:cNvPr id="4" name="Rectangle 3">
            <a:extLst>
              <a:ext uri="{FF2B5EF4-FFF2-40B4-BE49-F238E27FC236}">
                <a16:creationId xmlns:a16="http://schemas.microsoft.com/office/drawing/2014/main" id="{0EE22ACA-7619-4C7C-8107-F1A42C2A272B}"/>
              </a:ext>
            </a:extLst>
          </p:cNvPr>
          <p:cNvSpPr/>
          <p:nvPr/>
        </p:nvSpPr>
        <p:spPr>
          <a:xfrm>
            <a:off x="3646496" y="-112454"/>
            <a:ext cx="4214615" cy="923330"/>
          </a:xfrm>
          <a:prstGeom prst="rect">
            <a:avLst/>
          </a:prstGeom>
          <a:noFill/>
        </p:spPr>
        <p:txBody>
          <a:bodyPr wrap="none" lIns="91440" tIns="45720" rIns="91440" bIns="45720">
            <a:spAutoFit/>
          </a:bodyPr>
          <a:lstStyle/>
          <a:p>
            <a:pPr algn="ctr"/>
            <a:r>
              <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All About Me!</a:t>
            </a:r>
          </a:p>
        </p:txBody>
      </p:sp>
      <p:sp>
        <p:nvSpPr>
          <p:cNvPr id="5" name="TextBox 4">
            <a:extLst>
              <a:ext uri="{FF2B5EF4-FFF2-40B4-BE49-F238E27FC236}">
                <a16:creationId xmlns:a16="http://schemas.microsoft.com/office/drawing/2014/main" id="{3BB72941-8087-4072-8AB0-E7FDD11AF0D7}"/>
              </a:ext>
            </a:extLst>
          </p:cNvPr>
          <p:cNvSpPr txBox="1"/>
          <p:nvPr/>
        </p:nvSpPr>
        <p:spPr>
          <a:xfrm>
            <a:off x="2329944" y="719588"/>
            <a:ext cx="7640569" cy="369332"/>
          </a:xfrm>
          <a:prstGeom prst="rect">
            <a:avLst/>
          </a:prstGeom>
          <a:noFill/>
        </p:spPr>
        <p:txBody>
          <a:bodyPr wrap="square" rtlCol="0">
            <a:spAutoFit/>
          </a:bodyPr>
          <a:lstStyle/>
          <a:p>
            <a:r>
              <a:rPr lang="en-GB" dirty="0"/>
              <a:t>Name: ________________________________   New Class: ______</a:t>
            </a:r>
          </a:p>
        </p:txBody>
      </p:sp>
    </p:spTree>
    <p:extLst>
      <p:ext uri="{BB962C8B-B14F-4D97-AF65-F5344CB8AC3E}">
        <p14:creationId xmlns:p14="http://schemas.microsoft.com/office/powerpoint/2010/main" val="3305785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164</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Tahoma</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Moody, Nicola</dc:creator>
  <cp:lastModifiedBy>Moody, Nicola</cp:lastModifiedBy>
  <cp:revision>2</cp:revision>
  <dcterms:created xsi:type="dcterms:W3CDTF">2020-06-24T09:33:05Z</dcterms:created>
  <dcterms:modified xsi:type="dcterms:W3CDTF">2020-07-02T13:41:18Z</dcterms:modified>
</cp:coreProperties>
</file>