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1" r:id="rId5"/>
    <p:sldId id="260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sson, Caroline" initials="SC" lastIdx="2" clrIdx="0">
    <p:extLst>
      <p:ext uri="{19B8F6BF-5375-455C-9EA6-DF929625EA0E}">
        <p15:presenceInfo xmlns:p15="http://schemas.microsoft.com/office/powerpoint/2012/main" userId="S-1-5-21-1085031214-725345543-1466206357-404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6T15:01:43.171" idx="1">
    <p:pos x="7282" y="2881"/>
    <p:text/>
    <p:extLst>
      <p:ext uri="{C676402C-5697-4E1C-873F-D02D1690AC5C}">
        <p15:threadingInfo xmlns:p15="http://schemas.microsoft.com/office/powerpoint/2012/main" timeZoneBias="-60"/>
      </p:ext>
    </p:extLst>
  </p:cm>
  <p:cm authorId="1" dt="2020-05-26T15:01:43.438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486DF-4859-4227-BB4C-08CBBC2E0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DA432-44B2-440D-94AB-561990382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8F458-5647-4406-9441-4FFD23DC8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56C27-C0F7-4D5B-84CA-C91CDA90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B30B5-8692-40EE-8BD7-BB007DD9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31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B352-BC8B-48FE-B329-7743BA4B3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595F8-EBFC-4210-B7DB-2BA5E6D7A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81743-866F-48DB-B092-C3D5D111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01DB3-F2D7-44D3-9362-EF9EB426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EA62D-0252-474A-A745-97620430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40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448C92-C188-46F4-A481-8BB2287A2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F09C7-9760-40B9-A3D7-7EBFCE563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5B5B0-EE3B-4FAB-83FA-29415FCD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44ED2-F203-4482-ADB2-E8526BF1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45684-0BBE-4778-8CBD-C4A36F16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105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E74A7-3F24-4D20-B6B2-A2B79D768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55FFC-5842-4FF0-9B51-8C8B23F36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D33A3-206E-49BB-8D42-11988398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1B8A-0513-402E-BD4E-E61BE5CA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C9946-3129-40B3-8AF1-27D82A89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71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26516-C07B-4661-A3D1-7A6AB818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02139-8B4E-42BD-B0E0-34F5D18F9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DE9FB-D461-4E5F-9E39-01C592DE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A0CE7-63D7-4C30-9D74-5AEE6BB23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806B6-65FD-4C40-A6D3-DF9A7F0F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52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64B02-071D-4CCE-81AE-6B64DC482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67F6C-ECA1-4F7E-833D-ADF69BF3E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CDD0F-687C-41A5-A6F4-2FEDFF86D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9F3DE-E356-4073-985E-9CA67BAC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346C9-AD71-4BB9-9FD5-823F100A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863B9-E1B4-43D1-A387-30A2D9D9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30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7F105-3958-4FE8-B766-3902A6C0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0F551-74F6-4DF0-B71B-9CB0F2F29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EE1E7-273A-4F65-A454-F99A548D0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24909-B7D3-41A7-BABD-60E746C4E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86639A-57B9-4DFB-A396-4E84E9A74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E6D5AD-ECA3-4B10-AA78-4CE7D79F5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326770-6BF0-4488-B254-9B93835D1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F6FC0B-3FF9-4AAF-8DB3-4AE132AD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06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8FC8-1C9D-4BF3-A7FC-113B9E9A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211738-9758-4763-8585-B4C0170B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513D7-5DE8-4A5C-9365-2C227E1F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4C291-2DE0-4071-8EB3-406F6FD5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8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A2C59C-3EFD-419E-AEF6-F90AD7B0C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DA312-5B7F-4504-86F2-8C063DAA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7C26E-6299-4571-BBD7-7D684CBC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82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E5D2C-96BB-45B8-BAD2-F0BF3B32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DAAF6-3043-458E-A511-F05ADE72B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2BCCB-EDCF-48E8-8354-3158E7F65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C8C05-ABE5-4992-A105-C50F0CFC2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A8702-6B9A-4B89-AA10-920740BEC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3F62D-6409-4FC2-96A8-8868B0F2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76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4B178-283C-4EEB-9B63-7D6208CD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8D8528-CB0A-466C-B191-145157D85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AD3F0-16CA-4E70-B4C2-2734052F1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F3FD7-261D-4573-8750-196C2FB4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0C5D5-C556-44EC-BA62-78FAC0C1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1942D-4CC6-4350-B1A2-DB4FEF11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68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7EFC89-3A93-4B40-9BED-E1CF270E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ACEC6-23F7-4E15-9C46-0C1F5CD06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0676F-C2B2-44D5-B8C4-373EF7FAD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1D81B-885A-40F5-B207-C90712E8C08E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185E3-7E88-495A-99AA-9892A2073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910A4-8D6C-468F-8764-4DC6374DB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1A6FE-E260-4B62-B7F7-FB7163588F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99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newportjuniorschool.org.uk/home/key-info/polici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t2-m-954-reading-scales-worksheets_ver_1%20wednesday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BA45B7-3FAA-4DC3-A311-04263A078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5" t="14792" r="22522" b="8125"/>
          <a:stretch/>
        </p:blipFill>
        <p:spPr>
          <a:xfrm>
            <a:off x="1650206" y="78581"/>
            <a:ext cx="9272588" cy="64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4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678E29-56D3-47AA-80DA-B1A7FE0DF95A}"/>
              </a:ext>
            </a:extLst>
          </p:cNvPr>
          <p:cNvSpPr/>
          <p:nvPr/>
        </p:nvSpPr>
        <p:spPr>
          <a:xfrm>
            <a:off x="300038" y="1135858"/>
            <a:ext cx="11501437" cy="15399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12DBBD-5759-4C63-BC8B-561A7A72C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7" y="1202091"/>
            <a:ext cx="11162290" cy="1369476"/>
          </a:xfrm>
        </p:spPr>
        <p:txBody>
          <a:bodyPr>
            <a:noAutofit/>
          </a:bodyPr>
          <a:lstStyle/>
          <a:p>
            <a:pPr algn="l"/>
            <a:endParaRPr lang="en-GB" sz="1600" u="sng" dirty="0" smtClean="0">
              <a:hlinkClick r:id="rId2"/>
            </a:endParaRPr>
          </a:p>
          <a:p>
            <a:pPr algn="l"/>
            <a:endParaRPr lang="en-GB" sz="1600" dirty="0" smtClean="0">
              <a:hlinkClick r:id="rId2"/>
            </a:endParaRPr>
          </a:p>
          <a:p>
            <a:pPr algn="l"/>
            <a:r>
              <a:rPr lang="en-GB" sz="1600" dirty="0" smtClean="0">
                <a:hlinkClick r:id="rId2"/>
              </a:rPr>
              <a:t>https</a:t>
            </a:r>
            <a:r>
              <a:rPr lang="en-GB" sz="1600" dirty="0">
                <a:hlinkClick r:id="rId2"/>
              </a:rPr>
              <a:t>://</a:t>
            </a:r>
            <a:r>
              <a:rPr lang="en-GB" sz="1600" dirty="0" smtClean="0">
                <a:hlinkClick r:id="rId2"/>
              </a:rPr>
              <a:t>newportjuniorschool.org.uk/home/key-info/policies/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F0A27A-A048-4FB7-BBC0-2471C78376C3}"/>
              </a:ext>
            </a:extLst>
          </p:cNvPr>
          <p:cNvSpPr/>
          <p:nvPr/>
        </p:nvSpPr>
        <p:spPr>
          <a:xfrm>
            <a:off x="2180989" y="107455"/>
            <a:ext cx="7830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Tuesday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’s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Maths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for Year 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31DB7C5-76A7-4F30-888C-943BF324E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387074"/>
              </p:ext>
            </p:extLst>
          </p:nvPr>
        </p:nvGraphicFramePr>
        <p:xfrm>
          <a:off x="300036" y="2373747"/>
          <a:ext cx="11543023" cy="4184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3023">
                  <a:extLst>
                    <a:ext uri="{9D8B030D-6E8A-4147-A177-3AD203B41FA5}">
                      <a16:colId xmlns:a16="http://schemas.microsoft.com/office/drawing/2014/main" val="2629130885"/>
                    </a:ext>
                  </a:extLst>
                </a:gridCol>
              </a:tblGrid>
              <a:tr h="4184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>
                          <a:solidFill>
                            <a:schemeClr val="bg1"/>
                          </a:solidFill>
                        </a:rPr>
                        <a:t>Today </a:t>
                      </a:r>
                      <a:r>
                        <a:rPr lang="en-GB" sz="2000" baseline="0" dirty="0" smtClean="0">
                          <a:solidFill>
                            <a:schemeClr val="bg1"/>
                          </a:solidFill>
                        </a:rPr>
                        <a:t>you need to write a list of coordinates for all the attractions you planned yesterday.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>
                          <a:solidFill>
                            <a:schemeClr val="bg1"/>
                          </a:solidFill>
                        </a:rPr>
                        <a:t>Remember the order: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>
                          <a:solidFill>
                            <a:schemeClr val="bg1"/>
                          </a:solidFill>
                        </a:rPr>
                        <a:t>Along the corridor and up the stairs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>
                          <a:solidFill>
                            <a:schemeClr val="bg1"/>
                          </a:solidFill>
                        </a:rPr>
                        <a:t>Re look at the power point on writing coordinates.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>
                          <a:solidFill>
                            <a:schemeClr val="bg1"/>
                          </a:solidFill>
                        </a:rPr>
                        <a:t>People who visit your theme park will need to know these should they choose to meet up with friends during the day.</a:t>
                      </a:r>
                      <a:endParaRPr lang="en-GB" sz="20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82605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E4F0C88-DDEE-47C1-9E9C-1C011732F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62" y="20798"/>
            <a:ext cx="1092995" cy="1109682"/>
          </a:xfrm>
          <a:prstGeom prst="rect">
            <a:avLst/>
          </a:prstGeom>
        </p:spPr>
      </p:pic>
      <p:sp>
        <p:nvSpPr>
          <p:cNvPr id="2" name="TextBox 1">
            <a:hlinkClick r:id="rId4" action="ppaction://hlinkfile"/>
          </p:cNvPr>
          <p:cNvSpPr txBox="1"/>
          <p:nvPr/>
        </p:nvSpPr>
        <p:spPr>
          <a:xfrm>
            <a:off x="8866909" y="2576945"/>
            <a:ext cx="2854036" cy="451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394350" y="1130480"/>
            <a:ext cx="5378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Theme Park Week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99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093805-7A61-4AA2-8752-D28CF1AB21BF}"/>
              </a:ext>
            </a:extLst>
          </p:cNvPr>
          <p:cNvSpPr/>
          <p:nvPr/>
        </p:nvSpPr>
        <p:spPr>
          <a:xfrm>
            <a:off x="2003872" y="151208"/>
            <a:ext cx="8027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Tuesday’s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English for Year 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C4A6A-AC6A-429C-BBCF-AAD921CFE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37" y="58089"/>
            <a:ext cx="999724" cy="1016479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735FF95-6487-4575-903B-20A10801E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852918"/>
              </p:ext>
            </p:extLst>
          </p:nvPr>
        </p:nvGraphicFramePr>
        <p:xfrm>
          <a:off x="422781" y="1163783"/>
          <a:ext cx="10939140" cy="5369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9140">
                  <a:extLst>
                    <a:ext uri="{9D8B030D-6E8A-4147-A177-3AD203B41FA5}">
                      <a16:colId xmlns:a16="http://schemas.microsoft.com/office/drawing/2014/main" val="1535122617"/>
                    </a:ext>
                  </a:extLst>
                </a:gridCol>
              </a:tblGrid>
              <a:tr h="536994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3600" u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Design a poster that you will use to advertise your theme park.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u="sng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You will need to think about: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u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The wording you use,  the font and the size – Remember you need to be able to read it!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u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Any pictures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u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Whether you will include costs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u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What attractions you think will sell your theme park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u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How you will make it eye catching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u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What colours you will use</a:t>
                      </a:r>
                    </a:p>
                    <a:p>
                      <a:pPr marL="0" indent="0">
                        <a:buNone/>
                      </a:pPr>
                      <a:endParaRPr lang="en-GB" sz="2400" u="none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u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Look at the next couple of slides for ideas.</a:t>
                      </a:r>
                      <a:endParaRPr lang="en-GB" sz="2400" u="none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602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83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093805-7A61-4AA2-8752-D28CF1AB21BF}"/>
              </a:ext>
            </a:extLst>
          </p:cNvPr>
          <p:cNvSpPr/>
          <p:nvPr/>
        </p:nvSpPr>
        <p:spPr>
          <a:xfrm>
            <a:off x="2003872" y="151208"/>
            <a:ext cx="8027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Tuesday’s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English for Year 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C4A6A-AC6A-429C-BBCF-AAD921CFE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37" y="58089"/>
            <a:ext cx="999724" cy="1016479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735FF95-6487-4575-903B-20A10801E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687421"/>
              </p:ext>
            </p:extLst>
          </p:nvPr>
        </p:nvGraphicFramePr>
        <p:xfrm>
          <a:off x="422781" y="1163783"/>
          <a:ext cx="10939140" cy="5369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9140">
                  <a:extLst>
                    <a:ext uri="{9D8B030D-6E8A-4147-A177-3AD203B41FA5}">
                      <a16:colId xmlns:a16="http://schemas.microsoft.com/office/drawing/2014/main" val="1535122617"/>
                    </a:ext>
                  </a:extLst>
                </a:gridCol>
              </a:tblGrid>
              <a:tr h="536994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3600" u="none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602046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37" y="1320974"/>
            <a:ext cx="3578657" cy="5055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470" y="1163753"/>
            <a:ext cx="5444548" cy="535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093805-7A61-4AA2-8752-D28CF1AB21BF}"/>
              </a:ext>
            </a:extLst>
          </p:cNvPr>
          <p:cNvSpPr/>
          <p:nvPr/>
        </p:nvSpPr>
        <p:spPr>
          <a:xfrm>
            <a:off x="2003872" y="151208"/>
            <a:ext cx="8027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Tuesday’s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English for Year 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C4A6A-AC6A-429C-BBCF-AAD921CFE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37" y="58089"/>
            <a:ext cx="999724" cy="1016479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735FF95-6487-4575-903B-20A10801E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031310"/>
              </p:ext>
            </p:extLst>
          </p:nvPr>
        </p:nvGraphicFramePr>
        <p:xfrm>
          <a:off x="422781" y="1163783"/>
          <a:ext cx="10939140" cy="5369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9140">
                  <a:extLst>
                    <a:ext uri="{9D8B030D-6E8A-4147-A177-3AD203B41FA5}">
                      <a16:colId xmlns:a16="http://schemas.microsoft.com/office/drawing/2014/main" val="1535122617"/>
                    </a:ext>
                  </a:extLst>
                </a:gridCol>
              </a:tblGrid>
              <a:tr h="536994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3600" u="none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602046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17" y="1074538"/>
            <a:ext cx="3057237" cy="5437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750" y="1675096"/>
            <a:ext cx="6721186" cy="434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E5A79C-6F59-477B-8E14-AB8D295AEEB0}"/>
              </a:ext>
            </a:extLst>
          </p:cNvPr>
          <p:cNvSpPr/>
          <p:nvPr/>
        </p:nvSpPr>
        <p:spPr>
          <a:xfrm>
            <a:off x="3027442" y="-106933"/>
            <a:ext cx="6332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Todays other activity:</a:t>
            </a:r>
          </a:p>
        </p:txBody>
      </p:sp>
      <p:sp>
        <p:nvSpPr>
          <p:cNvPr id="3" name="Rectangle 2"/>
          <p:cNvSpPr/>
          <p:nvPr/>
        </p:nvSpPr>
        <p:spPr>
          <a:xfrm>
            <a:off x="3678908" y="722898"/>
            <a:ext cx="43169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Logo design</a:t>
            </a:r>
            <a:endParaRPr lang="en-US" sz="6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109" y="1830894"/>
            <a:ext cx="11397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XCCW Joined 1a" panose="03050602040000000000" pitchFamily="66" charset="0"/>
              </a:rPr>
              <a:t>Design a logo for your theme park to include on your posters and any other advertising literature.</a:t>
            </a:r>
            <a:endParaRPr lang="en-GB" sz="2200" dirty="0">
              <a:latin typeface="XCCW Joined 1a" panose="03050602040000000000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411" y="4832035"/>
            <a:ext cx="2728333" cy="1642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8203" y="2477954"/>
            <a:ext cx="2833111" cy="1771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884" y="2845391"/>
            <a:ext cx="4995665" cy="3741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2461" y="3497129"/>
            <a:ext cx="30289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4065</TotalTime>
  <Words>191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XCCW Joined 1a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Moody, Nicola</dc:creator>
  <cp:lastModifiedBy>Sisson, Caroline</cp:lastModifiedBy>
  <cp:revision>126</cp:revision>
  <dcterms:created xsi:type="dcterms:W3CDTF">2020-03-17T11:23:57Z</dcterms:created>
  <dcterms:modified xsi:type="dcterms:W3CDTF">2020-06-22T14:15:36Z</dcterms:modified>
</cp:coreProperties>
</file>