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son, Chloe" initials="WC" lastIdx="1" clrIdx="0">
    <p:extLst>
      <p:ext uri="{19B8F6BF-5375-455C-9EA6-DF929625EA0E}">
        <p15:presenceInfo xmlns:p15="http://schemas.microsoft.com/office/powerpoint/2012/main" userId="S-1-5-21-1085031214-725345543-1466206357-8858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7640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399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8645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955442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6F34D9-3A59-4368-BC8F-359DC0CA700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50025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46F34D9-3A59-4368-BC8F-359DC0CA700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89849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46F34D9-3A59-4368-BC8F-359DC0CA700A}"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211118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46F34D9-3A59-4368-BC8F-359DC0CA700A}"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42019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F34D9-3A59-4368-BC8F-359DC0CA700A}"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3379988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05487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F34D9-3A59-4368-BC8F-359DC0CA700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C7B9A2-C376-4ED2-8C20-6C53801845ED}" type="slidenum">
              <a:rPr lang="en-GB" smtClean="0"/>
              <a:t>‹#›</a:t>
            </a:fld>
            <a:endParaRPr lang="en-GB"/>
          </a:p>
        </p:txBody>
      </p:sp>
    </p:spTree>
    <p:extLst>
      <p:ext uri="{BB962C8B-B14F-4D97-AF65-F5344CB8AC3E}">
        <p14:creationId xmlns:p14="http://schemas.microsoft.com/office/powerpoint/2010/main" val="1567678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F34D9-3A59-4368-BC8F-359DC0CA700A}" type="datetimeFigureOut">
              <a:rPr lang="en-GB" smtClean="0"/>
              <a:t>19/06/2020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7B9A2-C376-4ED2-8C20-6C53801845ED}" type="slidenum">
              <a:rPr lang="en-GB" smtClean="0"/>
              <a:t>‹#›</a:t>
            </a:fld>
            <a:endParaRPr lang="en-GB"/>
          </a:p>
        </p:txBody>
      </p:sp>
    </p:spTree>
    <p:extLst>
      <p:ext uri="{BB962C8B-B14F-4D97-AF65-F5344CB8AC3E}">
        <p14:creationId xmlns:p14="http://schemas.microsoft.com/office/powerpoint/2010/main" val="204120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ww.twinkl.co.uk/resources/parents/wellbeing-parents/school-closures-category-free-resources-parents" TargetMode="External"/><Relationship Id="rId7" Type="http://schemas.openxmlformats.org/officeDocument/2006/relationships/hyperlink" Target="https://whiterosemaths.com/homelearning/" TargetMode="External"/><Relationship Id="rId2" Type="http://schemas.openxmlformats.org/officeDocument/2006/relationships/hyperlink" Target="mailto:chloe.watson@taw.org.uk" TargetMode="External"/><Relationship Id="rId1" Type="http://schemas.openxmlformats.org/officeDocument/2006/relationships/slideLayout" Target="../slideLayouts/slideLayout1.xml"/><Relationship Id="rId6" Type="http://schemas.openxmlformats.org/officeDocument/2006/relationships/hyperlink" Target="https://www.pobble365.com/" TargetMode="External"/><Relationship Id="rId5" Type="http://schemas.openxmlformats.org/officeDocument/2006/relationships/hyperlink" Target="https://www.bbc.co.uk/bitesize/levels/zbr9wmn" TargetMode="External"/><Relationship Id="rId4" Type="http://schemas.openxmlformats.org/officeDocument/2006/relationships/hyperlink" Target="https://classroomsecrets.co.uk/free-home-learning-packs/" TargetMode="External"/><Relationship Id="rId9" Type="http://schemas.openxmlformats.org/officeDocument/2006/relationships/hyperlink" Target="https://shropshiresls.wheelers.co/"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BA5C71-1054-41FC-A70B-014F838F6E24}"/>
              </a:ext>
            </a:extLst>
          </p:cNvPr>
          <p:cNvSpPr txBox="1"/>
          <p:nvPr/>
        </p:nvSpPr>
        <p:spPr>
          <a:xfrm>
            <a:off x="207264" y="2060448"/>
            <a:ext cx="11777472" cy="4646670"/>
          </a:xfrm>
          <a:prstGeom prst="rect">
            <a:avLst/>
          </a:prstGeom>
          <a:noFill/>
          <a:ln>
            <a:solidFill>
              <a:schemeClr val="tx1"/>
            </a:solidFill>
          </a:ln>
        </p:spPr>
        <p:txBody>
          <a:bodyPr wrap="square" rtlCol="0">
            <a:spAutoFit/>
          </a:bodyPr>
          <a:lstStyle/>
          <a:p>
            <a:endParaRPr lang="en-GB" dirty="0"/>
          </a:p>
        </p:txBody>
      </p:sp>
      <p:sp>
        <p:nvSpPr>
          <p:cNvPr id="5" name="Title 4"/>
          <p:cNvSpPr>
            <a:spLocks noGrp="1"/>
          </p:cNvSpPr>
          <p:nvPr>
            <p:ph type="ctrTitle"/>
          </p:nvPr>
        </p:nvSpPr>
        <p:spPr>
          <a:xfrm>
            <a:off x="207264" y="150882"/>
            <a:ext cx="11777472" cy="805082"/>
          </a:xfrm>
        </p:spPr>
        <p:txBody>
          <a:bodyPr>
            <a:noAutofit/>
          </a:bodyPr>
          <a:lstStyle/>
          <a:p>
            <a:r>
              <a:rPr lang="en-GB" sz="4400" u="sng" dirty="0"/>
              <a:t>Year 3 Home School Provision Day </a:t>
            </a:r>
            <a:r>
              <a:rPr lang="en-GB" sz="4400" u="sng" dirty="0" smtClean="0"/>
              <a:t>59</a:t>
            </a:r>
            <a:endParaRPr lang="en-GB" sz="4400" u="sng" dirty="0"/>
          </a:p>
        </p:txBody>
      </p:sp>
      <p:sp>
        <p:nvSpPr>
          <p:cNvPr id="6" name="Subtitle 5"/>
          <p:cNvSpPr>
            <a:spLocks noGrp="1"/>
          </p:cNvSpPr>
          <p:nvPr>
            <p:ph type="subTitle" idx="1"/>
          </p:nvPr>
        </p:nvSpPr>
        <p:spPr>
          <a:xfrm>
            <a:off x="103632" y="955964"/>
            <a:ext cx="11984736" cy="1104484"/>
          </a:xfrm>
        </p:spPr>
        <p:txBody>
          <a:bodyPr>
            <a:normAutofit fontScale="92500" lnSpcReduction="20000"/>
          </a:bodyPr>
          <a:lstStyle/>
          <a:p>
            <a:pPr algn="l"/>
            <a:r>
              <a:rPr lang="en-GB" dirty="0"/>
              <a:t>The following slides will be split into 3 separate activities. Each slide will be daily activities for you and your child to do at home. </a:t>
            </a:r>
            <a:r>
              <a:rPr lang="en-GB" dirty="0">
                <a:solidFill>
                  <a:srgbClr val="FF0000"/>
                </a:solidFill>
              </a:rPr>
              <a:t>Due to a partial reopening of NJS, Miss Watson is undertaking the alternative provision for Year 3. Please email – </a:t>
            </a:r>
            <a:r>
              <a:rPr lang="en-GB" dirty="0">
                <a:solidFill>
                  <a:srgbClr val="FF0000"/>
                </a:solidFill>
                <a:hlinkClick r:id="rId2"/>
              </a:rPr>
              <a:t>chloe.watson@taw.org.uk</a:t>
            </a:r>
            <a:r>
              <a:rPr lang="en-GB" dirty="0">
                <a:solidFill>
                  <a:srgbClr val="FF0000"/>
                </a:solidFill>
              </a:rPr>
              <a:t> if you need to contact her or would like to share a piece of home learning for the website. Thank you for your continuing support. </a:t>
            </a:r>
          </a:p>
          <a:p>
            <a:pPr algn="l"/>
            <a:endParaRPr lang="en-GB" sz="500" dirty="0"/>
          </a:p>
        </p:txBody>
      </p:sp>
      <p:sp>
        <p:nvSpPr>
          <p:cNvPr id="2" name="Rectangle 1">
            <a:extLst>
              <a:ext uri="{FF2B5EF4-FFF2-40B4-BE49-F238E27FC236}">
                <a16:creationId xmlns:a16="http://schemas.microsoft.com/office/drawing/2014/main" id="{BBAA4454-4482-4973-AEE9-2534743C9F21}"/>
              </a:ext>
            </a:extLst>
          </p:cNvPr>
          <p:cNvSpPr/>
          <p:nvPr/>
        </p:nvSpPr>
        <p:spPr>
          <a:xfrm>
            <a:off x="1061160" y="1942200"/>
            <a:ext cx="10069680"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Useful websites for Home learning</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9DC66828-00AF-4AA7-9421-4CAB7B40B01E}"/>
              </a:ext>
            </a:extLst>
          </p:cNvPr>
          <p:cNvSpPr txBox="1"/>
          <p:nvPr/>
        </p:nvSpPr>
        <p:spPr>
          <a:xfrm>
            <a:off x="316992" y="2743200"/>
            <a:ext cx="6595872" cy="3816429"/>
          </a:xfrm>
          <a:prstGeom prst="rect">
            <a:avLst/>
          </a:prstGeom>
          <a:noFill/>
          <a:ln>
            <a:solidFill>
              <a:schemeClr val="tx1"/>
            </a:solidFill>
          </a:ln>
        </p:spPr>
        <p:txBody>
          <a:bodyPr wrap="square" rtlCol="0">
            <a:spAutoFit/>
          </a:bodyPr>
          <a:lstStyle/>
          <a:p>
            <a:r>
              <a:rPr lang="en-GB" sz="1600" dirty="0"/>
              <a:t>Year 2 and 3 free resources for parents for Home Learning: </a:t>
            </a:r>
            <a:r>
              <a:rPr lang="en-GB" sz="1600" dirty="0">
                <a:hlinkClick r:id="rId3"/>
              </a:rPr>
              <a:t>https://www.twinkl.co.uk/resources/parents/wellbeing-parents/school-closures-category-free-resources-parents</a:t>
            </a:r>
            <a:endParaRPr lang="en-GB" sz="1600" dirty="0"/>
          </a:p>
          <a:p>
            <a:endParaRPr lang="en-GB" sz="1600" dirty="0"/>
          </a:p>
          <a:p>
            <a:r>
              <a:rPr lang="en-GB" sz="1600" dirty="0"/>
              <a:t> Classroom Secrets free resources – laptop or PC needed</a:t>
            </a:r>
          </a:p>
          <a:p>
            <a:r>
              <a:rPr lang="en-GB" sz="1600" dirty="0">
                <a:hlinkClick r:id="rId4"/>
              </a:rPr>
              <a:t>https://classroomsecrets.co.uk/free-home-learning-packs/</a:t>
            </a:r>
            <a:endParaRPr lang="en-GB" sz="1600" dirty="0"/>
          </a:p>
          <a:p>
            <a:endParaRPr lang="en-GB" sz="1600" dirty="0"/>
          </a:p>
          <a:p>
            <a:r>
              <a:rPr lang="en-GB" sz="1600" dirty="0"/>
              <a:t>BBC Bitesize - </a:t>
            </a:r>
            <a:r>
              <a:rPr lang="en-GB" sz="1600" dirty="0">
                <a:hlinkClick r:id="rId5"/>
              </a:rPr>
              <a:t>https://www.bbc.co.uk/bitesize/levels/zbr9wmn</a:t>
            </a:r>
            <a:endParaRPr lang="en-GB" sz="1600" dirty="0"/>
          </a:p>
          <a:p>
            <a:endParaRPr lang="en-GB" sz="1600" dirty="0"/>
          </a:p>
          <a:p>
            <a:r>
              <a:rPr lang="en-GB" sz="1600" dirty="0"/>
              <a:t>Pobble365 – website with inspiring pictures for </a:t>
            </a:r>
            <a:r>
              <a:rPr lang="en-GB" sz="1600" dirty="0" err="1"/>
              <a:t>Storywriting</a:t>
            </a:r>
            <a:r>
              <a:rPr lang="en-GB" sz="1600" dirty="0"/>
              <a:t> or Art </a:t>
            </a:r>
            <a:r>
              <a:rPr lang="en-GB" sz="1600" dirty="0">
                <a:hlinkClick r:id="rId6"/>
              </a:rPr>
              <a:t>https://www.pobble365.com/</a:t>
            </a:r>
            <a:endParaRPr lang="en-GB" sz="1600" dirty="0"/>
          </a:p>
          <a:p>
            <a:endParaRPr lang="en-GB" sz="1600" dirty="0"/>
          </a:p>
          <a:p>
            <a:r>
              <a:rPr lang="en-GB" sz="1600" dirty="0"/>
              <a:t>White Rose Maths – Home Learning activities – great for home learning as we use these ideas in school. </a:t>
            </a:r>
            <a:r>
              <a:rPr lang="en-GB" sz="1600" dirty="0">
                <a:hlinkClick r:id="rId7"/>
              </a:rPr>
              <a:t>https://whiterosemaths.com/homelearning/</a:t>
            </a:r>
            <a:endParaRPr lang="en-GB" sz="1600" dirty="0"/>
          </a:p>
          <a:p>
            <a:endParaRPr lang="en-GB" dirty="0"/>
          </a:p>
        </p:txBody>
      </p:sp>
      <p:sp>
        <p:nvSpPr>
          <p:cNvPr id="7" name="TextBox 6">
            <a:extLst>
              <a:ext uri="{FF2B5EF4-FFF2-40B4-BE49-F238E27FC236}">
                <a16:creationId xmlns:a16="http://schemas.microsoft.com/office/drawing/2014/main" id="{BAE95E3C-1084-491E-A56B-EC7C3DAFDCE1}"/>
              </a:ext>
            </a:extLst>
          </p:cNvPr>
          <p:cNvSpPr txBox="1"/>
          <p:nvPr/>
        </p:nvSpPr>
        <p:spPr>
          <a:xfrm>
            <a:off x="7083552" y="2743200"/>
            <a:ext cx="4791456" cy="3816429"/>
          </a:xfrm>
          <a:prstGeom prst="rect">
            <a:avLst/>
          </a:prstGeom>
          <a:noFill/>
          <a:ln>
            <a:solidFill>
              <a:schemeClr val="tx1"/>
            </a:solidFill>
          </a:ln>
        </p:spPr>
        <p:txBody>
          <a:bodyPr wrap="square" rtlCol="0">
            <a:spAutoFit/>
          </a:bodyPr>
          <a:lstStyle/>
          <a:p>
            <a:endParaRPr lang="en-GB" dirty="0"/>
          </a:p>
        </p:txBody>
      </p:sp>
      <p:pic>
        <p:nvPicPr>
          <p:cNvPr id="8" name="Picture 7">
            <a:extLst>
              <a:ext uri="{FF2B5EF4-FFF2-40B4-BE49-F238E27FC236}">
                <a16:creationId xmlns:a16="http://schemas.microsoft.com/office/drawing/2014/main" id="{A9DB879E-F53C-479B-877F-5FF8C3F3960E}"/>
              </a:ext>
            </a:extLst>
          </p:cNvPr>
          <p:cNvPicPr>
            <a:picLocks noChangeAspect="1"/>
          </p:cNvPicPr>
          <p:nvPr/>
        </p:nvPicPr>
        <p:blipFill rotWithShape="1">
          <a:blip r:embed="rId8"/>
          <a:srcRect r="1495" b="14629"/>
          <a:stretch/>
        </p:blipFill>
        <p:spPr>
          <a:xfrm>
            <a:off x="7083553" y="2743200"/>
            <a:ext cx="4724400" cy="2696717"/>
          </a:xfrm>
          <a:prstGeom prst="rect">
            <a:avLst/>
          </a:prstGeom>
        </p:spPr>
      </p:pic>
      <p:sp>
        <p:nvSpPr>
          <p:cNvPr id="9" name="TextBox 8">
            <a:extLst>
              <a:ext uri="{FF2B5EF4-FFF2-40B4-BE49-F238E27FC236}">
                <a16:creationId xmlns:a16="http://schemas.microsoft.com/office/drawing/2014/main" id="{C561686F-8BD8-4C39-9EF7-76037472D08A}"/>
              </a:ext>
            </a:extLst>
          </p:cNvPr>
          <p:cNvSpPr txBox="1"/>
          <p:nvPr/>
        </p:nvSpPr>
        <p:spPr>
          <a:xfrm>
            <a:off x="7117081" y="5439917"/>
            <a:ext cx="4690872" cy="1077218"/>
          </a:xfrm>
          <a:prstGeom prst="rect">
            <a:avLst/>
          </a:prstGeom>
          <a:noFill/>
        </p:spPr>
        <p:txBody>
          <a:bodyPr wrap="square" rtlCol="0">
            <a:spAutoFit/>
          </a:bodyPr>
          <a:lstStyle/>
          <a:p>
            <a:r>
              <a:rPr lang="en-GB" sz="1600" dirty="0"/>
              <a:t>Children also have logins in their </a:t>
            </a:r>
            <a:r>
              <a:rPr lang="en-GB" sz="1600" dirty="0" err="1"/>
              <a:t>homelink</a:t>
            </a:r>
            <a:r>
              <a:rPr lang="en-GB" sz="1600" dirty="0"/>
              <a:t> books for Shropshire Schools Library Service e-Library – books can be borrowed </a:t>
            </a:r>
            <a:r>
              <a:rPr lang="en-GB" sz="1600" dirty="0" err="1"/>
              <a:t>fro</a:t>
            </a:r>
            <a:r>
              <a:rPr lang="en-GB" sz="1600" dirty="0"/>
              <a:t> up to 3 weeks at a time. </a:t>
            </a:r>
            <a:r>
              <a:rPr lang="en-GB" sz="1600" dirty="0">
                <a:hlinkClick r:id="rId9"/>
              </a:rPr>
              <a:t>https://shropshiresls.wheelers.co/</a:t>
            </a:r>
            <a:endParaRPr lang="en-GB" sz="1600" dirty="0"/>
          </a:p>
        </p:txBody>
      </p:sp>
    </p:spTree>
    <p:extLst>
      <p:ext uri="{BB962C8B-B14F-4D97-AF65-F5344CB8AC3E}">
        <p14:creationId xmlns:p14="http://schemas.microsoft.com/office/powerpoint/2010/main" val="177429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2563" y="189635"/>
            <a:ext cx="10515600" cy="1121930"/>
          </a:xfrm>
          <a:ln>
            <a:solidFill>
              <a:schemeClr val="tx1"/>
            </a:solidFill>
          </a:ln>
        </p:spPr>
        <p:txBody>
          <a:bodyPr>
            <a:normAutofit/>
          </a:bodyPr>
          <a:lstStyle/>
          <a:p>
            <a:pPr algn="ctr"/>
            <a:r>
              <a:rPr lang="en-GB" sz="6000" dirty="0"/>
              <a:t>Daily Provision Pack – Day </a:t>
            </a:r>
            <a:r>
              <a:rPr lang="en-GB" sz="6000" dirty="0" smtClean="0"/>
              <a:t>59</a:t>
            </a:r>
            <a:endParaRPr lang="en-GB" sz="6000" dirty="0"/>
          </a:p>
        </p:txBody>
      </p:sp>
      <p:sp>
        <p:nvSpPr>
          <p:cNvPr id="5" name="Content Placeholder 4"/>
          <p:cNvSpPr>
            <a:spLocks noGrp="1"/>
          </p:cNvSpPr>
          <p:nvPr>
            <p:ph sz="half" idx="1"/>
          </p:nvPr>
        </p:nvSpPr>
        <p:spPr>
          <a:xfrm>
            <a:off x="110837" y="1391516"/>
            <a:ext cx="3537527" cy="5360266"/>
          </a:xfrm>
          <a:ln>
            <a:solidFill>
              <a:schemeClr val="tx1"/>
            </a:solidFill>
          </a:ln>
        </p:spPr>
        <p:txBody>
          <a:bodyPr>
            <a:normAutofit/>
          </a:bodyPr>
          <a:lstStyle/>
          <a:p>
            <a:r>
              <a:rPr lang="en-GB" u="sng" dirty="0"/>
              <a:t>Maths</a:t>
            </a:r>
            <a:r>
              <a:rPr lang="en-GB" dirty="0"/>
              <a:t>:</a:t>
            </a:r>
          </a:p>
          <a:p>
            <a:pPr marL="0" indent="0">
              <a:buNone/>
            </a:pPr>
            <a:r>
              <a:rPr lang="en-GB" sz="1800" u="sng" dirty="0"/>
              <a:t>Objective</a:t>
            </a:r>
            <a:r>
              <a:rPr lang="en-GB" sz="1800" u="sng" dirty="0" smtClean="0"/>
              <a:t>:</a:t>
            </a:r>
            <a:r>
              <a:rPr lang="en-GB" sz="1800" dirty="0" smtClean="0"/>
              <a:t> To be able to </a:t>
            </a:r>
            <a:r>
              <a:rPr lang="en-GB" sz="1800" dirty="0" smtClean="0"/>
              <a:t>measure capacity using correct vocabulary.</a:t>
            </a:r>
            <a:endParaRPr lang="en-GB" sz="1800" dirty="0" smtClean="0"/>
          </a:p>
        </p:txBody>
      </p:sp>
      <p:sp>
        <p:nvSpPr>
          <p:cNvPr id="6" name="Content Placeholder 5"/>
          <p:cNvSpPr>
            <a:spLocks noGrp="1"/>
          </p:cNvSpPr>
          <p:nvPr>
            <p:ph sz="half" idx="2"/>
          </p:nvPr>
        </p:nvSpPr>
        <p:spPr>
          <a:xfrm>
            <a:off x="3801762" y="1391516"/>
            <a:ext cx="3900287" cy="5360266"/>
          </a:xfrm>
          <a:ln>
            <a:solidFill>
              <a:schemeClr val="tx1"/>
            </a:solidFill>
          </a:ln>
        </p:spPr>
        <p:txBody>
          <a:bodyPr>
            <a:normAutofit/>
          </a:bodyPr>
          <a:lstStyle/>
          <a:p>
            <a:r>
              <a:rPr lang="en-GB" u="sng" dirty="0"/>
              <a:t>English</a:t>
            </a:r>
            <a:r>
              <a:rPr lang="en-GB" dirty="0"/>
              <a:t>:</a:t>
            </a:r>
          </a:p>
          <a:p>
            <a:pPr marL="0" indent="0">
              <a:buNone/>
            </a:pPr>
            <a:r>
              <a:rPr lang="en-GB" sz="1800" u="sng" dirty="0" smtClean="0"/>
              <a:t>Objective: </a:t>
            </a:r>
            <a:r>
              <a:rPr lang="en-GB" sz="1800" dirty="0" smtClean="0"/>
              <a:t>To </a:t>
            </a:r>
            <a:r>
              <a:rPr lang="en-GB" sz="1800" dirty="0" smtClean="0"/>
              <a:t>finish writin</a:t>
            </a:r>
            <a:r>
              <a:rPr lang="en-GB" sz="1800" dirty="0" smtClean="0"/>
              <a:t>g your newspaper report</a:t>
            </a:r>
            <a:r>
              <a:rPr lang="en-GB" sz="1800" dirty="0" smtClean="0"/>
              <a:t>.</a:t>
            </a:r>
            <a:endParaRPr lang="en-GB" sz="1800" dirty="0" smtClean="0"/>
          </a:p>
          <a:p>
            <a:pPr marL="0" indent="0">
              <a:buNone/>
            </a:pPr>
            <a:endParaRPr lang="en-GB" sz="1800" dirty="0"/>
          </a:p>
          <a:p>
            <a:pPr marL="0" indent="0">
              <a:buNone/>
            </a:pPr>
            <a:r>
              <a:rPr lang="en-GB" sz="1800" dirty="0"/>
              <a:t>Using your plan you made on Wednesday, you should write the remaining paragraphs and include a picture with a </a:t>
            </a:r>
            <a:r>
              <a:rPr lang="en-GB" sz="1800" dirty="0" smtClean="0"/>
              <a:t>caption.</a:t>
            </a:r>
          </a:p>
          <a:p>
            <a:pPr marL="0" indent="0">
              <a:buNone/>
            </a:pPr>
            <a:endParaRPr lang="en-GB" sz="1800" dirty="0"/>
          </a:p>
          <a:p>
            <a:pPr marL="0" indent="0">
              <a:buNone/>
            </a:pPr>
            <a:r>
              <a:rPr lang="en-GB" sz="1800" dirty="0" smtClean="0"/>
              <a:t>Use the checklist to ensure you have included all the features of a newspaper. </a:t>
            </a:r>
          </a:p>
          <a:p>
            <a:pPr marL="0" indent="0">
              <a:buNone/>
            </a:pPr>
            <a:endParaRPr lang="en-GB" sz="1800" dirty="0"/>
          </a:p>
          <a:p>
            <a:pPr marL="0" indent="0">
              <a:buNone/>
            </a:pPr>
            <a:endParaRPr lang="en-GB" sz="1800" dirty="0" smtClean="0"/>
          </a:p>
          <a:p>
            <a:pPr marL="0" indent="0">
              <a:buNone/>
            </a:pPr>
            <a:r>
              <a:rPr lang="en-GB" sz="1800" dirty="0" smtClean="0"/>
              <a:t>English continued on the following slides. </a:t>
            </a:r>
            <a:endParaRPr lang="en-GB" sz="1800" dirty="0"/>
          </a:p>
        </p:txBody>
      </p:sp>
      <p:sp>
        <p:nvSpPr>
          <p:cNvPr id="7" name="Content Placeholder 5"/>
          <p:cNvSpPr txBox="1">
            <a:spLocks/>
          </p:cNvSpPr>
          <p:nvPr/>
        </p:nvSpPr>
        <p:spPr>
          <a:xfrm>
            <a:off x="7925032" y="1391516"/>
            <a:ext cx="4170448" cy="5360266"/>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dirty="0"/>
          </a:p>
        </p:txBody>
      </p:sp>
      <p:sp>
        <p:nvSpPr>
          <p:cNvPr id="8" name="Rectangle 7"/>
          <p:cNvSpPr/>
          <p:nvPr/>
        </p:nvSpPr>
        <p:spPr>
          <a:xfrm>
            <a:off x="7925032" y="1391516"/>
            <a:ext cx="4266967" cy="5232202"/>
          </a:xfrm>
          <a:prstGeom prst="rect">
            <a:avLst/>
          </a:prstGeom>
        </p:spPr>
        <p:txBody>
          <a:bodyPr wrap="square">
            <a:spAutoFit/>
          </a:bodyPr>
          <a:lstStyle/>
          <a:p>
            <a:pPr marL="342900" indent="-342900">
              <a:buFont typeface="Arial" panose="020B0604020202020204" pitchFamily="34" charset="0"/>
              <a:buChar char="•"/>
            </a:pPr>
            <a:r>
              <a:rPr lang="en-GB" sz="2800" u="sng" dirty="0" smtClean="0"/>
              <a:t>Geography</a:t>
            </a:r>
            <a:r>
              <a:rPr lang="en-GB" sz="2800" dirty="0" smtClean="0"/>
              <a:t>:</a:t>
            </a:r>
            <a:endParaRPr lang="en-GB" sz="2800" dirty="0" smtClean="0"/>
          </a:p>
          <a:p>
            <a:r>
              <a:rPr lang="en-GB" u="sng" dirty="0" smtClean="0"/>
              <a:t>Objective:</a:t>
            </a:r>
            <a:r>
              <a:rPr lang="en-GB" dirty="0" smtClean="0"/>
              <a:t> </a:t>
            </a:r>
            <a:r>
              <a:rPr lang="en-GB" dirty="0" smtClean="0"/>
              <a:t>To research a city of your choice. </a:t>
            </a:r>
          </a:p>
          <a:p>
            <a:endParaRPr lang="en-GB" dirty="0"/>
          </a:p>
          <a:p>
            <a:r>
              <a:rPr lang="en-GB" dirty="0" smtClean="0"/>
              <a:t>Using the templat</a:t>
            </a:r>
            <a:r>
              <a:rPr lang="en-GB" dirty="0" smtClean="0"/>
              <a:t>e provided (copy out into your book) research a city of your choice. </a:t>
            </a:r>
          </a:p>
          <a:p>
            <a:endParaRPr lang="en-GB" dirty="0"/>
          </a:p>
          <a:p>
            <a:r>
              <a:rPr lang="en-GB" dirty="0" smtClean="0"/>
              <a:t>You could use subheading such as the following to create your paragraphs;</a:t>
            </a:r>
          </a:p>
          <a:p>
            <a:pPr marL="285750" indent="-285750">
              <a:buFont typeface="Arial" panose="020B0604020202020204" pitchFamily="34" charset="0"/>
              <a:buChar char="•"/>
            </a:pPr>
            <a:r>
              <a:rPr lang="en-GB" dirty="0" smtClean="0"/>
              <a:t>What is the population?</a:t>
            </a:r>
          </a:p>
          <a:p>
            <a:pPr marL="285750" indent="-285750">
              <a:buFont typeface="Arial" panose="020B0604020202020204" pitchFamily="34" charset="0"/>
              <a:buChar char="•"/>
            </a:pPr>
            <a:r>
              <a:rPr lang="en-GB" dirty="0" smtClean="0"/>
              <a:t>Where is the city?</a:t>
            </a:r>
          </a:p>
          <a:p>
            <a:pPr marL="285750" indent="-285750">
              <a:buFont typeface="Arial" panose="020B0604020202020204" pitchFamily="34" charset="0"/>
              <a:buChar char="•"/>
            </a:pPr>
            <a:r>
              <a:rPr lang="en-GB" dirty="0" smtClean="0"/>
              <a:t>When was the city founded?</a:t>
            </a:r>
          </a:p>
          <a:p>
            <a:pPr marL="285750" indent="-285750">
              <a:buFont typeface="Arial" panose="020B0604020202020204" pitchFamily="34" charset="0"/>
              <a:buChar char="•"/>
            </a:pPr>
            <a:r>
              <a:rPr lang="en-GB" dirty="0" smtClean="0"/>
              <a:t>What is it famous for?</a:t>
            </a:r>
          </a:p>
          <a:p>
            <a:pPr marL="285750" indent="-285750">
              <a:buFont typeface="Arial" panose="020B0604020202020204" pitchFamily="34" charset="0"/>
              <a:buChar char="•"/>
            </a:pPr>
            <a:r>
              <a:rPr lang="en-GB" dirty="0" smtClean="0"/>
              <a:t>What makes it a city?</a:t>
            </a:r>
          </a:p>
          <a:p>
            <a:pPr marL="285750" indent="-285750">
              <a:buFont typeface="Arial" panose="020B0604020202020204" pitchFamily="34" charset="0"/>
              <a:buChar char="•"/>
            </a:pPr>
            <a:r>
              <a:rPr lang="en-GB" dirty="0" smtClean="0"/>
              <a:t>What are some of its features?</a:t>
            </a:r>
          </a:p>
          <a:p>
            <a:pPr marL="285750" indent="-285750">
              <a:buFont typeface="Arial" panose="020B0604020202020204" pitchFamily="34" charset="0"/>
              <a:buChar char="•"/>
            </a:pPr>
            <a:r>
              <a:rPr lang="en-GB" dirty="0" smtClean="0"/>
              <a:t>What makes a city?</a:t>
            </a:r>
          </a:p>
          <a:p>
            <a:pPr marL="285750" indent="-285750">
              <a:buFont typeface="Arial" panose="020B0604020202020204" pitchFamily="34" charset="0"/>
              <a:buChar char="•"/>
            </a:pPr>
            <a:endParaRPr lang="en-GB" dirty="0"/>
          </a:p>
          <a:p>
            <a:r>
              <a:rPr lang="en-GB" dirty="0" smtClean="0"/>
              <a:t>Geography continued on the following slides</a:t>
            </a:r>
            <a:endParaRPr lang="en-GB" dirty="0" smtClean="0"/>
          </a:p>
        </p:txBody>
      </p:sp>
      <p:sp>
        <p:nvSpPr>
          <p:cNvPr id="13" name="TextBox 12"/>
          <p:cNvSpPr txBox="1"/>
          <p:nvPr/>
        </p:nvSpPr>
        <p:spPr>
          <a:xfrm>
            <a:off x="121835" y="6164394"/>
            <a:ext cx="3390473" cy="646331"/>
          </a:xfrm>
          <a:prstGeom prst="rect">
            <a:avLst/>
          </a:prstGeom>
          <a:noFill/>
        </p:spPr>
        <p:txBody>
          <a:bodyPr wrap="square" rtlCol="0">
            <a:spAutoFit/>
          </a:bodyPr>
          <a:lstStyle/>
          <a:p>
            <a:r>
              <a:rPr lang="en-GB" dirty="0" smtClean="0"/>
              <a:t>Maths continued on the following slide</a:t>
            </a:r>
            <a:endParaRPr lang="en-GB" dirty="0"/>
          </a:p>
        </p:txBody>
      </p:sp>
      <p:pic>
        <p:nvPicPr>
          <p:cNvPr id="3" name="Picture 2"/>
          <p:cNvPicPr>
            <a:picLocks noChangeAspect="1"/>
          </p:cNvPicPr>
          <p:nvPr/>
        </p:nvPicPr>
        <p:blipFill>
          <a:blip r:embed="rId2"/>
          <a:stretch>
            <a:fillRect/>
          </a:stretch>
        </p:blipFill>
        <p:spPr>
          <a:xfrm>
            <a:off x="218815" y="2507618"/>
            <a:ext cx="2979390" cy="3299427"/>
          </a:xfrm>
          <a:prstGeom prst="rect">
            <a:avLst/>
          </a:prstGeom>
        </p:spPr>
      </p:pic>
    </p:spTree>
    <p:extLst>
      <p:ext uri="{BB962C8B-B14F-4D97-AF65-F5344CB8AC3E}">
        <p14:creationId xmlns:p14="http://schemas.microsoft.com/office/powerpoint/2010/main" val="41321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01527" y="0"/>
            <a:ext cx="3390473" cy="369332"/>
          </a:xfrm>
          <a:prstGeom prst="rect">
            <a:avLst/>
          </a:prstGeom>
          <a:noFill/>
        </p:spPr>
        <p:txBody>
          <a:bodyPr wrap="square" rtlCol="0">
            <a:spAutoFit/>
          </a:bodyPr>
          <a:lstStyle/>
          <a:p>
            <a:r>
              <a:rPr lang="en-GB" dirty="0" smtClean="0"/>
              <a:t>Maths continued</a:t>
            </a:r>
            <a:endParaRPr lang="en-GB" dirty="0"/>
          </a:p>
        </p:txBody>
      </p:sp>
      <p:pic>
        <p:nvPicPr>
          <p:cNvPr id="8" name="Picture 7"/>
          <p:cNvPicPr>
            <a:picLocks noChangeAspect="1"/>
          </p:cNvPicPr>
          <p:nvPr/>
        </p:nvPicPr>
        <p:blipFill>
          <a:blip r:embed="rId2"/>
          <a:stretch>
            <a:fillRect/>
          </a:stretch>
        </p:blipFill>
        <p:spPr>
          <a:xfrm>
            <a:off x="169025" y="184666"/>
            <a:ext cx="3338946" cy="1712949"/>
          </a:xfrm>
          <a:prstGeom prst="rect">
            <a:avLst/>
          </a:prstGeom>
        </p:spPr>
      </p:pic>
      <p:pic>
        <p:nvPicPr>
          <p:cNvPr id="9" name="Picture 8"/>
          <p:cNvPicPr>
            <a:picLocks noChangeAspect="1"/>
          </p:cNvPicPr>
          <p:nvPr/>
        </p:nvPicPr>
        <p:blipFill>
          <a:blip r:embed="rId3"/>
          <a:stretch>
            <a:fillRect/>
          </a:stretch>
        </p:blipFill>
        <p:spPr>
          <a:xfrm>
            <a:off x="169025" y="1933110"/>
            <a:ext cx="3581400" cy="2242559"/>
          </a:xfrm>
          <a:prstGeom prst="rect">
            <a:avLst/>
          </a:prstGeom>
        </p:spPr>
      </p:pic>
      <p:pic>
        <p:nvPicPr>
          <p:cNvPr id="10" name="Picture 9"/>
          <p:cNvPicPr>
            <a:picLocks noChangeAspect="1"/>
          </p:cNvPicPr>
          <p:nvPr/>
        </p:nvPicPr>
        <p:blipFill>
          <a:blip r:embed="rId4"/>
          <a:stretch>
            <a:fillRect/>
          </a:stretch>
        </p:blipFill>
        <p:spPr>
          <a:xfrm>
            <a:off x="169025" y="4211164"/>
            <a:ext cx="3222568" cy="1482724"/>
          </a:xfrm>
          <a:prstGeom prst="rect">
            <a:avLst/>
          </a:prstGeom>
        </p:spPr>
      </p:pic>
      <p:pic>
        <p:nvPicPr>
          <p:cNvPr id="11" name="Picture 10"/>
          <p:cNvPicPr>
            <a:picLocks noChangeAspect="1"/>
          </p:cNvPicPr>
          <p:nvPr/>
        </p:nvPicPr>
        <p:blipFill>
          <a:blip r:embed="rId5"/>
          <a:stretch>
            <a:fillRect/>
          </a:stretch>
        </p:blipFill>
        <p:spPr>
          <a:xfrm>
            <a:off x="4112029" y="180510"/>
            <a:ext cx="2721033" cy="1422358"/>
          </a:xfrm>
          <a:prstGeom prst="rect">
            <a:avLst/>
          </a:prstGeom>
        </p:spPr>
      </p:pic>
      <p:pic>
        <p:nvPicPr>
          <p:cNvPr id="12" name="Picture 11"/>
          <p:cNvPicPr>
            <a:picLocks noChangeAspect="1"/>
          </p:cNvPicPr>
          <p:nvPr/>
        </p:nvPicPr>
        <p:blipFill>
          <a:blip r:embed="rId6"/>
          <a:stretch>
            <a:fillRect/>
          </a:stretch>
        </p:blipFill>
        <p:spPr>
          <a:xfrm>
            <a:off x="4012710" y="1790263"/>
            <a:ext cx="3420738" cy="2385406"/>
          </a:xfrm>
          <a:prstGeom prst="rect">
            <a:avLst/>
          </a:prstGeom>
        </p:spPr>
      </p:pic>
      <p:pic>
        <p:nvPicPr>
          <p:cNvPr id="13" name="Picture 12"/>
          <p:cNvPicPr>
            <a:picLocks noChangeAspect="1"/>
          </p:cNvPicPr>
          <p:nvPr/>
        </p:nvPicPr>
        <p:blipFill>
          <a:blip r:embed="rId7"/>
          <a:stretch>
            <a:fillRect/>
          </a:stretch>
        </p:blipFill>
        <p:spPr>
          <a:xfrm>
            <a:off x="3690070" y="4363064"/>
            <a:ext cx="3824635" cy="1772587"/>
          </a:xfrm>
          <a:prstGeom prst="rect">
            <a:avLst/>
          </a:prstGeom>
        </p:spPr>
      </p:pic>
    </p:spTree>
    <p:extLst>
      <p:ext uri="{BB962C8B-B14F-4D97-AF65-F5344CB8AC3E}">
        <p14:creationId xmlns:p14="http://schemas.microsoft.com/office/powerpoint/2010/main" val="3198113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801527" y="0"/>
            <a:ext cx="3390473" cy="369332"/>
          </a:xfrm>
          <a:prstGeom prst="rect">
            <a:avLst/>
          </a:prstGeom>
          <a:noFill/>
        </p:spPr>
        <p:txBody>
          <a:bodyPr wrap="square" rtlCol="0">
            <a:spAutoFit/>
          </a:bodyPr>
          <a:lstStyle/>
          <a:p>
            <a:r>
              <a:rPr lang="en-GB" dirty="0" smtClean="0"/>
              <a:t>English continued</a:t>
            </a:r>
            <a:endParaRPr lang="en-GB" dirty="0"/>
          </a:p>
        </p:txBody>
      </p:sp>
      <p:sp>
        <p:nvSpPr>
          <p:cNvPr id="5" name="TextBox 4"/>
          <p:cNvSpPr txBox="1"/>
          <p:nvPr/>
        </p:nvSpPr>
        <p:spPr>
          <a:xfrm>
            <a:off x="5203767" y="266007"/>
            <a:ext cx="6988233" cy="3416320"/>
          </a:xfrm>
          <a:prstGeom prst="rect">
            <a:avLst/>
          </a:prstGeom>
          <a:noFill/>
        </p:spPr>
        <p:txBody>
          <a:bodyPr wrap="square" rtlCol="0">
            <a:spAutoFit/>
          </a:bodyPr>
          <a:lstStyle/>
          <a:p>
            <a:r>
              <a:rPr lang="en-GB" dirty="0"/>
              <a:t>Using your plan you made </a:t>
            </a:r>
            <a:r>
              <a:rPr lang="en-GB" dirty="0" smtClean="0"/>
              <a:t>on Wednesday, </a:t>
            </a:r>
            <a:r>
              <a:rPr lang="en-GB" dirty="0"/>
              <a:t>you should write the </a:t>
            </a:r>
            <a:r>
              <a:rPr lang="en-GB" dirty="0" smtClean="0"/>
              <a:t>remaining paragraphs and include a picture with a caption </a:t>
            </a:r>
            <a:r>
              <a:rPr lang="en-GB" dirty="0" smtClean="0"/>
              <a:t>(everything in the red boxes).</a:t>
            </a:r>
            <a:endParaRPr lang="en-GB" dirty="0"/>
          </a:p>
          <a:p>
            <a:endParaRPr lang="en-GB" dirty="0" smtClean="0"/>
          </a:p>
          <a:p>
            <a:r>
              <a:rPr lang="en-GB" dirty="0" smtClean="0"/>
              <a:t>1 Star – complete with adult support like in school including as many details as possible. You could dictate for your adult to scribe, type or you could copy what your adult has written down. These are all different strategies used in school to support.</a:t>
            </a:r>
          </a:p>
          <a:p>
            <a:endParaRPr lang="en-GB" dirty="0" smtClean="0"/>
          </a:p>
          <a:p>
            <a:r>
              <a:rPr lang="en-GB" dirty="0" smtClean="0"/>
              <a:t>2/3 Star – complete independently including as many details as possible. Remember to be mindful of your spellings, punctuation and the features of a newspaper. </a:t>
            </a:r>
            <a:endParaRPr lang="en-GB" dirty="0"/>
          </a:p>
        </p:txBody>
      </p:sp>
      <p:pic>
        <p:nvPicPr>
          <p:cNvPr id="6" name="Picture 5"/>
          <p:cNvPicPr>
            <a:picLocks noChangeAspect="1"/>
          </p:cNvPicPr>
          <p:nvPr/>
        </p:nvPicPr>
        <p:blipFill>
          <a:blip r:embed="rId2"/>
          <a:stretch>
            <a:fillRect/>
          </a:stretch>
        </p:blipFill>
        <p:spPr>
          <a:xfrm>
            <a:off x="345671" y="184666"/>
            <a:ext cx="4767090" cy="6507079"/>
          </a:xfrm>
          <a:prstGeom prst="rect">
            <a:avLst/>
          </a:prstGeom>
        </p:spPr>
      </p:pic>
      <p:sp>
        <p:nvSpPr>
          <p:cNvPr id="7" name="Rectangle 6"/>
          <p:cNvSpPr/>
          <p:nvPr/>
        </p:nvSpPr>
        <p:spPr>
          <a:xfrm>
            <a:off x="362297" y="3574473"/>
            <a:ext cx="2347653" cy="303414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702071" y="1069866"/>
            <a:ext cx="2410690" cy="45661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a:stretch>
            <a:fillRect/>
          </a:stretch>
        </p:blipFill>
        <p:spPr>
          <a:xfrm>
            <a:off x="7799418" y="3359807"/>
            <a:ext cx="4237412" cy="3498193"/>
          </a:xfrm>
          <a:prstGeom prst="rect">
            <a:avLst/>
          </a:prstGeom>
        </p:spPr>
      </p:pic>
      <p:sp>
        <p:nvSpPr>
          <p:cNvPr id="4" name="TextBox 3"/>
          <p:cNvSpPr txBox="1"/>
          <p:nvPr/>
        </p:nvSpPr>
        <p:spPr>
          <a:xfrm>
            <a:off x="5320145" y="3832167"/>
            <a:ext cx="2186248" cy="1200329"/>
          </a:xfrm>
          <a:prstGeom prst="rect">
            <a:avLst/>
          </a:prstGeom>
          <a:noFill/>
        </p:spPr>
        <p:txBody>
          <a:bodyPr wrap="square" rtlCol="0">
            <a:spAutoFit/>
          </a:bodyPr>
          <a:lstStyle/>
          <a:p>
            <a:r>
              <a:rPr lang="en-GB" dirty="0" smtClean="0"/>
              <a:t>Share any completed work with me at;</a:t>
            </a:r>
          </a:p>
          <a:p>
            <a:r>
              <a:rPr lang="en-GB" dirty="0"/>
              <a:t>c</a:t>
            </a:r>
            <a:r>
              <a:rPr lang="en-GB" dirty="0" smtClean="0"/>
              <a:t>hloe.watson@taw.org.uk</a:t>
            </a:r>
            <a:endParaRPr lang="en-GB" dirty="0"/>
          </a:p>
        </p:txBody>
      </p:sp>
    </p:spTree>
    <p:extLst>
      <p:ext uri="{BB962C8B-B14F-4D97-AF65-F5344CB8AC3E}">
        <p14:creationId xmlns:p14="http://schemas.microsoft.com/office/powerpoint/2010/main" val="542283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4561" y="99752"/>
            <a:ext cx="5071650" cy="6675121"/>
          </a:xfrm>
          <a:prstGeom prst="rect">
            <a:avLst/>
          </a:prstGeom>
        </p:spPr>
      </p:pic>
      <p:sp>
        <p:nvSpPr>
          <p:cNvPr id="3" name="Rectangle 2"/>
          <p:cNvSpPr/>
          <p:nvPr/>
        </p:nvSpPr>
        <p:spPr>
          <a:xfrm>
            <a:off x="5358938" y="906193"/>
            <a:ext cx="6096000" cy="3970318"/>
          </a:xfrm>
          <a:prstGeom prst="rect">
            <a:avLst/>
          </a:prstGeom>
        </p:spPr>
        <p:txBody>
          <a:bodyPr>
            <a:spAutoFit/>
          </a:bodyPr>
          <a:lstStyle/>
          <a:p>
            <a:r>
              <a:rPr lang="en-GB" dirty="0"/>
              <a:t>Using the template provided (copy out into your book) research a city of your choice. </a:t>
            </a:r>
          </a:p>
          <a:p>
            <a:endParaRPr lang="en-GB" dirty="0"/>
          </a:p>
          <a:p>
            <a:r>
              <a:rPr lang="en-GB" dirty="0"/>
              <a:t>You could use subheading such as the following to create your paragraphs;</a:t>
            </a:r>
          </a:p>
          <a:p>
            <a:pPr marL="285750" indent="-285750">
              <a:buFont typeface="Arial" panose="020B0604020202020204" pitchFamily="34" charset="0"/>
              <a:buChar char="•"/>
            </a:pPr>
            <a:r>
              <a:rPr lang="en-GB" dirty="0"/>
              <a:t>What is the population?</a:t>
            </a:r>
          </a:p>
          <a:p>
            <a:pPr marL="285750" indent="-285750">
              <a:buFont typeface="Arial" panose="020B0604020202020204" pitchFamily="34" charset="0"/>
              <a:buChar char="•"/>
            </a:pPr>
            <a:r>
              <a:rPr lang="en-GB" dirty="0"/>
              <a:t>Where is the city?</a:t>
            </a:r>
          </a:p>
          <a:p>
            <a:pPr marL="285750" indent="-285750">
              <a:buFont typeface="Arial" panose="020B0604020202020204" pitchFamily="34" charset="0"/>
              <a:buChar char="•"/>
            </a:pPr>
            <a:r>
              <a:rPr lang="en-GB" dirty="0"/>
              <a:t>When was the city founded?</a:t>
            </a:r>
          </a:p>
          <a:p>
            <a:pPr marL="285750" indent="-285750">
              <a:buFont typeface="Arial" panose="020B0604020202020204" pitchFamily="34" charset="0"/>
              <a:buChar char="•"/>
            </a:pPr>
            <a:r>
              <a:rPr lang="en-GB" dirty="0"/>
              <a:t>What is it famous for?</a:t>
            </a:r>
          </a:p>
          <a:p>
            <a:pPr marL="285750" indent="-285750">
              <a:buFont typeface="Arial" panose="020B0604020202020204" pitchFamily="34" charset="0"/>
              <a:buChar char="•"/>
            </a:pPr>
            <a:r>
              <a:rPr lang="en-GB" dirty="0"/>
              <a:t>What makes it a city?</a:t>
            </a:r>
          </a:p>
          <a:p>
            <a:pPr marL="285750" indent="-285750">
              <a:buFont typeface="Arial" panose="020B0604020202020204" pitchFamily="34" charset="0"/>
              <a:buChar char="•"/>
            </a:pPr>
            <a:r>
              <a:rPr lang="en-GB" dirty="0"/>
              <a:t>What are some of its features?</a:t>
            </a:r>
          </a:p>
          <a:p>
            <a:pPr marL="285750" indent="-285750">
              <a:buFont typeface="Arial" panose="020B0604020202020204" pitchFamily="34" charset="0"/>
              <a:buChar char="•"/>
            </a:pPr>
            <a:r>
              <a:rPr lang="en-GB" dirty="0"/>
              <a:t>What makes a city</a:t>
            </a:r>
            <a:r>
              <a:rPr lang="en-GB" dirty="0" smtClean="0"/>
              <a:t>?</a:t>
            </a:r>
          </a:p>
          <a:p>
            <a:pPr marL="285750" indent="-285750">
              <a:buFont typeface="Arial" panose="020B0604020202020204" pitchFamily="34" charset="0"/>
              <a:buChar char="•"/>
            </a:pPr>
            <a:endParaRPr lang="en-GB" dirty="0"/>
          </a:p>
          <a:p>
            <a:r>
              <a:rPr lang="en-GB" dirty="0" smtClean="0"/>
              <a:t>Or you could write your </a:t>
            </a:r>
            <a:r>
              <a:rPr lang="en-GB" smtClean="0"/>
              <a:t>own questions!</a:t>
            </a:r>
            <a:endParaRPr lang="en-GB" dirty="0"/>
          </a:p>
        </p:txBody>
      </p:sp>
      <p:sp>
        <p:nvSpPr>
          <p:cNvPr id="4" name="Rectangle 3"/>
          <p:cNvSpPr/>
          <p:nvPr/>
        </p:nvSpPr>
        <p:spPr>
          <a:xfrm>
            <a:off x="8689952" y="0"/>
            <a:ext cx="2260299" cy="369332"/>
          </a:xfrm>
          <a:prstGeom prst="rect">
            <a:avLst/>
          </a:prstGeom>
        </p:spPr>
        <p:txBody>
          <a:bodyPr wrap="none">
            <a:spAutoFit/>
          </a:bodyPr>
          <a:lstStyle/>
          <a:p>
            <a:r>
              <a:rPr lang="en-GB" dirty="0"/>
              <a:t>Geography continued </a:t>
            </a:r>
          </a:p>
        </p:txBody>
      </p:sp>
    </p:spTree>
    <p:extLst>
      <p:ext uri="{BB962C8B-B14F-4D97-AF65-F5344CB8AC3E}">
        <p14:creationId xmlns:p14="http://schemas.microsoft.com/office/powerpoint/2010/main" val="3108391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2481</TotalTime>
  <Words>563</Words>
  <Application>Microsoft Office PowerPoint</Application>
  <PresentationFormat>Widescreen</PresentationFormat>
  <Paragraphs>64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Year 3 Home School Provision Day 59</vt:lpstr>
      <vt:lpstr>Daily Provision Pack – Day 59</vt:lpstr>
      <vt:lpstr>PowerPoint Presentation</vt:lpstr>
      <vt:lpstr>PowerPoint Presentation</vt:lpstr>
      <vt:lpstr>PowerPoint Presentation</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3 Home School Provision Daily Pack</dc:title>
  <dc:creator>Parker4, Nicholas</dc:creator>
  <cp:lastModifiedBy>Watson, Chloe</cp:lastModifiedBy>
  <cp:revision>83</cp:revision>
  <dcterms:created xsi:type="dcterms:W3CDTF">2020-03-18T11:37:32Z</dcterms:created>
  <dcterms:modified xsi:type="dcterms:W3CDTF">2020-06-19T13:37:55Z</dcterms:modified>
</cp:coreProperties>
</file>