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hloe" initials="WC" lastIdx="1" clrIdx="0">
    <p:extLst>
      <p:ext uri="{19B8F6BF-5375-455C-9EA6-DF929625EA0E}">
        <p15:presenceInfo xmlns:p15="http://schemas.microsoft.com/office/powerpoint/2012/main" userId="S-1-5-21-1085031214-725345543-1466206357-885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winkl.co.uk/resources/parents/wellbeing-parents/school-closures-category-free-resources-parents" TargetMode="External"/><Relationship Id="rId7" Type="http://schemas.openxmlformats.org/officeDocument/2006/relationships/hyperlink" Target="https://whiterosemaths.com/homelearning/" TargetMode="External"/><Relationship Id="rId2" Type="http://schemas.openxmlformats.org/officeDocument/2006/relationships/hyperlink" Target="mailto:chloe.watson@taw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bble365.com/" TargetMode="External"/><Relationship Id="rId5" Type="http://schemas.openxmlformats.org/officeDocument/2006/relationships/hyperlink" Target="https://www.bbc.co.uk/bitesize/levels/zbr9wmn" TargetMode="External"/><Relationship Id="rId4" Type="http://schemas.openxmlformats.org/officeDocument/2006/relationships/hyperlink" Target="https://classroomsecrets.co.uk/free-home-learning-packs/" TargetMode="External"/><Relationship Id="rId9" Type="http://schemas.openxmlformats.org/officeDocument/2006/relationships/hyperlink" Target="https://shropshiresls.wheelers.c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akingflightfilm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akingflightfilm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A5C71-1054-41FC-A70B-014F838F6E24}"/>
              </a:ext>
            </a:extLst>
          </p:cNvPr>
          <p:cNvSpPr txBox="1"/>
          <p:nvPr/>
        </p:nvSpPr>
        <p:spPr>
          <a:xfrm>
            <a:off x="207264" y="2060448"/>
            <a:ext cx="11777472" cy="4646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7264" y="150882"/>
            <a:ext cx="11777472" cy="805082"/>
          </a:xfrm>
        </p:spPr>
        <p:txBody>
          <a:bodyPr>
            <a:noAutofit/>
          </a:bodyPr>
          <a:lstStyle/>
          <a:p>
            <a:r>
              <a:rPr lang="en-GB" sz="4400" u="sng" dirty="0"/>
              <a:t>Year 3 Home School Provision Day </a:t>
            </a:r>
            <a:r>
              <a:rPr lang="en-GB" sz="4400" u="sng" dirty="0" smtClean="0"/>
              <a:t>61</a:t>
            </a:r>
            <a:endParaRPr lang="en-GB" sz="44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632" y="955964"/>
            <a:ext cx="11984736" cy="11044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The following slides will be split into 3 separate activities. Each slide will be daily activities for you and your child to do at home. </a:t>
            </a:r>
            <a:r>
              <a:rPr lang="en-GB" dirty="0">
                <a:solidFill>
                  <a:srgbClr val="FF0000"/>
                </a:solidFill>
              </a:rPr>
              <a:t>Due to a partial reopening of NJS, Miss Watson is undertaking the alternative provision for Year 3. Please email –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chloe.watson@taw.org.uk</a:t>
            </a:r>
            <a:r>
              <a:rPr lang="en-GB" dirty="0">
                <a:solidFill>
                  <a:srgbClr val="FF0000"/>
                </a:solidFill>
              </a:rPr>
              <a:t> if you need to contact her or would like to share a piece of home learning for the website. Thank you for your continuing support. </a:t>
            </a:r>
          </a:p>
          <a:p>
            <a:pPr algn="l"/>
            <a:endParaRPr lang="en-GB" sz="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A4454-4482-4973-AEE9-2534743C9F21}"/>
              </a:ext>
            </a:extLst>
          </p:cNvPr>
          <p:cNvSpPr/>
          <p:nvPr/>
        </p:nvSpPr>
        <p:spPr>
          <a:xfrm>
            <a:off x="1061160" y="1942200"/>
            <a:ext cx="10069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Useful websites for Home learning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66828-00AF-4AA7-9421-4CAB7B40B01E}"/>
              </a:ext>
            </a:extLst>
          </p:cNvPr>
          <p:cNvSpPr txBox="1"/>
          <p:nvPr/>
        </p:nvSpPr>
        <p:spPr>
          <a:xfrm>
            <a:off x="316992" y="2743200"/>
            <a:ext cx="6595872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Year 2 and 3 free resources for parents for Home Learning: </a:t>
            </a:r>
            <a:r>
              <a:rPr lang="en-GB" sz="1600" dirty="0">
                <a:hlinkClick r:id="rId3"/>
              </a:rPr>
              <a:t>https://www.twinkl.co.uk/resources/parents/wellbeing-parents/school-closures-category-free-resources-parents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Classroom Secrets free resources – laptop or PC needed</a:t>
            </a:r>
          </a:p>
          <a:p>
            <a:r>
              <a:rPr lang="en-GB" sz="1600" dirty="0">
                <a:hlinkClick r:id="rId4"/>
              </a:rPr>
              <a:t>https://classroomsecrets.co.uk/free-home-learning-packs/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BBC Bitesize - </a:t>
            </a:r>
            <a:r>
              <a:rPr lang="en-GB" sz="1600" dirty="0">
                <a:hlinkClick r:id="rId5"/>
              </a:rPr>
              <a:t>https://www.bbc.co.uk/bitesize/levels/zbr9wmn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Pobble365 – website with inspiring pictures for </a:t>
            </a:r>
            <a:r>
              <a:rPr lang="en-GB" sz="1600" dirty="0" err="1"/>
              <a:t>Storywriting</a:t>
            </a:r>
            <a:r>
              <a:rPr lang="en-GB" sz="1600" dirty="0"/>
              <a:t> or Art </a:t>
            </a:r>
            <a:r>
              <a:rPr lang="en-GB" sz="1600" dirty="0">
                <a:hlinkClick r:id="rId6"/>
              </a:rPr>
              <a:t>https://www.pobble365.com/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White Rose Maths – Home Learning activities – great for home learning as we use these ideas in school. </a:t>
            </a:r>
            <a:r>
              <a:rPr lang="en-GB" sz="1600" dirty="0">
                <a:hlinkClick r:id="rId7"/>
              </a:rPr>
              <a:t>https://whiterosemaths.com/homelearning/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95E3C-1084-491E-A56B-EC7C3DAFDCE1}"/>
              </a:ext>
            </a:extLst>
          </p:cNvPr>
          <p:cNvSpPr txBox="1"/>
          <p:nvPr/>
        </p:nvSpPr>
        <p:spPr>
          <a:xfrm>
            <a:off x="7083552" y="2743200"/>
            <a:ext cx="4791456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B879E-F53C-479B-877F-5FF8C3F396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495" b="14629"/>
          <a:stretch/>
        </p:blipFill>
        <p:spPr>
          <a:xfrm>
            <a:off x="7083553" y="2743200"/>
            <a:ext cx="4724400" cy="2696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61686F-8BD8-4C39-9EF7-76037472D08A}"/>
              </a:ext>
            </a:extLst>
          </p:cNvPr>
          <p:cNvSpPr txBox="1"/>
          <p:nvPr/>
        </p:nvSpPr>
        <p:spPr>
          <a:xfrm>
            <a:off x="7117081" y="5439917"/>
            <a:ext cx="469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Children also have logins in their </a:t>
            </a:r>
            <a:r>
              <a:rPr lang="en-GB" sz="1600" dirty="0" err="1"/>
              <a:t>homelink</a:t>
            </a:r>
            <a:r>
              <a:rPr lang="en-GB" sz="1600" dirty="0"/>
              <a:t> books for Shropshire Schools Library Service e-Library – books can be borrowed </a:t>
            </a:r>
            <a:r>
              <a:rPr lang="en-GB" sz="1600" dirty="0" err="1"/>
              <a:t>fro</a:t>
            </a:r>
            <a:r>
              <a:rPr lang="en-GB" sz="1600" dirty="0"/>
              <a:t> up to 3 weeks at a time. </a:t>
            </a:r>
            <a:r>
              <a:rPr lang="en-GB" sz="1600" dirty="0">
                <a:hlinkClick r:id="rId9"/>
              </a:rPr>
              <a:t>https://shropshiresls.wheelers.co/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Day </a:t>
            </a:r>
            <a:r>
              <a:rPr lang="en-GB" sz="6000" dirty="0" smtClean="0"/>
              <a:t>61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/>
              <a:t>Objective</a:t>
            </a:r>
            <a:r>
              <a:rPr lang="en-GB" sz="1800" u="sng" dirty="0" smtClean="0"/>
              <a:t>:</a:t>
            </a:r>
            <a:r>
              <a:rPr lang="en-GB" sz="1800" dirty="0" smtClean="0"/>
              <a:t> To be able to </a:t>
            </a:r>
            <a:r>
              <a:rPr lang="en-GB" sz="1800" dirty="0" smtClean="0"/>
              <a:t>compare capacity. </a:t>
            </a:r>
            <a:endParaRPr lang="en-GB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 smtClean="0"/>
              <a:t>Objective: </a:t>
            </a:r>
            <a:r>
              <a:rPr lang="en-GB" sz="1800" dirty="0" smtClean="0"/>
              <a:t>To </a:t>
            </a:r>
            <a:r>
              <a:rPr lang="en-GB" sz="1800" dirty="0" smtClean="0"/>
              <a:t>map the story ‘Taking Flight’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http://takingflightfilm.com</a:t>
            </a:r>
            <a:r>
              <a:rPr lang="en-GB" sz="1800" dirty="0" smtClean="0">
                <a:hlinkClick r:id="rId2"/>
              </a:rPr>
              <a:t>/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Watch the video clip and use the story mapping template to map out the ‘Taking Flight’ story.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Include as many details as you can as you will use it to help you tomorrow!</a:t>
            </a:r>
            <a:endParaRPr lang="en-GB" sz="1800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8164945" y="1391516"/>
            <a:ext cx="391391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u="sng" dirty="0" smtClean="0"/>
              <a:t>B&amp;V</a:t>
            </a:r>
            <a:r>
              <a:rPr lang="en-GB" sz="2800" dirty="0" smtClean="0"/>
              <a:t>:</a:t>
            </a:r>
          </a:p>
          <a:p>
            <a:r>
              <a:rPr lang="en-GB" u="sng" dirty="0" smtClean="0"/>
              <a:t>Objective:</a:t>
            </a:r>
            <a:r>
              <a:rPr lang="en-GB" dirty="0" smtClean="0"/>
              <a:t> To reflect on ho</a:t>
            </a:r>
            <a:r>
              <a:rPr lang="en-GB" dirty="0" smtClean="0"/>
              <a:t>w you can help the Earth.</a:t>
            </a:r>
          </a:p>
          <a:p>
            <a:endParaRPr lang="en-GB" dirty="0"/>
          </a:p>
          <a:p>
            <a:r>
              <a:rPr lang="en-GB" dirty="0" smtClean="0"/>
              <a:t>Think back to the Creation Story from the Bible. We know that the Earth is one of God’s biggest gifts to us. </a:t>
            </a:r>
          </a:p>
          <a:p>
            <a:endParaRPr lang="en-GB" dirty="0"/>
          </a:p>
          <a:p>
            <a:r>
              <a:rPr lang="en-GB" dirty="0" smtClean="0"/>
              <a:t>Have a think about what you can do/what you already do to help look after the Earth.</a:t>
            </a:r>
          </a:p>
          <a:p>
            <a:endParaRPr lang="en-GB" dirty="0"/>
          </a:p>
          <a:p>
            <a:r>
              <a:rPr lang="en-GB" dirty="0" smtClean="0"/>
              <a:t>Template on following slides.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2216" y="6091296"/>
            <a:ext cx="33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 on the following slide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74934" y="6091295"/>
            <a:ext cx="33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 on the following slide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5" y="2482030"/>
            <a:ext cx="3375633" cy="1073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634" y="3555725"/>
            <a:ext cx="3065703" cy="251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79724" y="114606"/>
            <a:ext cx="246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99" y="225050"/>
            <a:ext cx="4171950" cy="1819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99" y="2134898"/>
            <a:ext cx="3705225" cy="2505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99" y="4796529"/>
            <a:ext cx="3495675" cy="1304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4333" y="615575"/>
            <a:ext cx="3952875" cy="1428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0273" y="2175962"/>
            <a:ext cx="3505200" cy="37433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4722" y="2175962"/>
            <a:ext cx="3832167" cy="16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78538" y="-26106"/>
            <a:ext cx="189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11" y="241068"/>
            <a:ext cx="4739718" cy="64996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83135" y="675978"/>
            <a:ext cx="5547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http://takingflightfilm.com/</a:t>
            </a:r>
            <a:endParaRPr lang="en-GB" dirty="0"/>
          </a:p>
          <a:p>
            <a:endParaRPr lang="en-GB" dirty="0"/>
          </a:p>
          <a:p>
            <a:r>
              <a:rPr lang="en-GB" dirty="0"/>
              <a:t>Watch the video clip and use the story mapping template to map out the ‘Taking Flight’ story. </a:t>
            </a:r>
          </a:p>
          <a:p>
            <a:endParaRPr lang="en-GB" dirty="0"/>
          </a:p>
          <a:p>
            <a:r>
              <a:rPr lang="en-GB" dirty="0"/>
              <a:t>Include as many details as you can as you will use it to help you tomorrow</a:t>
            </a:r>
            <a:r>
              <a:rPr lang="en-GB" dirty="0" smtClean="0"/>
              <a:t>!</a:t>
            </a:r>
          </a:p>
          <a:p>
            <a:endParaRPr lang="en-GB" dirty="0"/>
          </a:p>
          <a:p>
            <a:r>
              <a:rPr lang="en-GB" dirty="0" smtClean="0"/>
              <a:t>Draw the template out into your book for you to record your </a:t>
            </a:r>
            <a:r>
              <a:rPr lang="en-GB" smtClean="0"/>
              <a:t>notes in.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 Star: Dictate to an adult who can scribe your ideas for you just like at school.</a:t>
            </a:r>
          </a:p>
          <a:p>
            <a:endParaRPr lang="en-GB" dirty="0"/>
          </a:p>
          <a:p>
            <a:r>
              <a:rPr lang="en-GB" dirty="0" smtClean="0"/>
              <a:t>2 and 3 Star: Complete the template independently including as many details as possible.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53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57" y="149629"/>
            <a:ext cx="4736608" cy="65449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08073" y="711907"/>
            <a:ext cx="4998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Think back to the Creation Story from the Bible. We know that the Earth is one of God’s </a:t>
            </a:r>
            <a:r>
              <a:rPr lang="en-GB" dirty="0" smtClean="0"/>
              <a:t>biggest gifts </a:t>
            </a:r>
            <a:r>
              <a:rPr lang="en-GB" dirty="0"/>
              <a:t>to us. </a:t>
            </a:r>
          </a:p>
          <a:p>
            <a:endParaRPr lang="en-GB" dirty="0"/>
          </a:p>
          <a:p>
            <a:r>
              <a:rPr lang="en-GB" dirty="0"/>
              <a:t>Have a think about what you can do/what you already do to help look after the Earth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Write about and illustrate five different things you already do or could do to help look after God’s gift.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8477" y="0"/>
            <a:ext cx="165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B&amp;V </a:t>
            </a:r>
            <a:r>
              <a:rPr lang="en-GB" dirty="0"/>
              <a:t>continued </a:t>
            </a:r>
          </a:p>
        </p:txBody>
      </p:sp>
    </p:spTree>
    <p:extLst>
      <p:ext uri="{BB962C8B-B14F-4D97-AF65-F5344CB8AC3E}">
        <p14:creationId xmlns:p14="http://schemas.microsoft.com/office/powerpoint/2010/main" val="372101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496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Year 3 Home School Provision Day 61</vt:lpstr>
      <vt:lpstr>Daily Provision Pack – Day 61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85</cp:revision>
  <dcterms:created xsi:type="dcterms:W3CDTF">2020-03-18T11:37:32Z</dcterms:created>
  <dcterms:modified xsi:type="dcterms:W3CDTF">2020-06-19T15:07:41Z</dcterms:modified>
</cp:coreProperties>
</file>