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 Chloe" initials="WC" lastIdx="1" clrIdx="0">
    <p:extLst>
      <p:ext uri="{19B8F6BF-5375-455C-9EA6-DF929625EA0E}">
        <p15:presenceInfo xmlns:p15="http://schemas.microsoft.com/office/powerpoint/2012/main" userId="S-1-5-21-1085031214-725345543-1466206357-8858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7640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399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8645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95544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50025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6F34D9-3A59-4368-BC8F-359DC0CA700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89849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6F34D9-3A59-4368-BC8F-359DC0CA700A}"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11118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6F34D9-3A59-4368-BC8F-359DC0CA700A}"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4201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34D9-3A59-4368-BC8F-359DC0CA700A}"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7998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05487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56767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F34D9-3A59-4368-BC8F-359DC0CA700A}" type="datetimeFigureOut">
              <a:rPr lang="en-GB" smtClean="0"/>
              <a:t>19/06/2020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7B9A2-C376-4ED2-8C20-6C53801845ED}" type="slidenum">
              <a:rPr lang="en-GB" smtClean="0"/>
              <a:t>‹#›</a:t>
            </a:fld>
            <a:endParaRPr lang="en-GB"/>
          </a:p>
        </p:txBody>
      </p:sp>
    </p:spTree>
    <p:extLst>
      <p:ext uri="{BB962C8B-B14F-4D97-AF65-F5344CB8AC3E}">
        <p14:creationId xmlns:p14="http://schemas.microsoft.com/office/powerpoint/2010/main" val="204120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winkl.co.uk/resources/parents/wellbeing-parents/school-closures-category-free-resources-parents" TargetMode="External"/><Relationship Id="rId7" Type="http://schemas.openxmlformats.org/officeDocument/2006/relationships/hyperlink" Target="https://whiterosemaths.com/homelearning/" TargetMode="External"/><Relationship Id="rId2" Type="http://schemas.openxmlformats.org/officeDocument/2006/relationships/hyperlink" Target="mailto:chloe.watson@taw.org.uk" TargetMode="External"/><Relationship Id="rId1" Type="http://schemas.openxmlformats.org/officeDocument/2006/relationships/slideLayout" Target="../slideLayouts/slideLayout1.xml"/><Relationship Id="rId6" Type="http://schemas.openxmlformats.org/officeDocument/2006/relationships/hyperlink" Target="https://www.pobble365.com/" TargetMode="External"/><Relationship Id="rId5" Type="http://schemas.openxmlformats.org/officeDocument/2006/relationships/hyperlink" Target="https://www.bbc.co.uk/bitesize/levels/zbr9wmn" TargetMode="External"/><Relationship Id="rId4" Type="http://schemas.openxmlformats.org/officeDocument/2006/relationships/hyperlink" Target="https://classroomsecrets.co.uk/free-home-learning-packs/" TargetMode="External"/><Relationship Id="rId9" Type="http://schemas.openxmlformats.org/officeDocument/2006/relationships/hyperlink" Target="https://shropshiresls.wheelers.c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BA5C71-1054-41FC-A70B-014F838F6E24}"/>
              </a:ext>
            </a:extLst>
          </p:cNvPr>
          <p:cNvSpPr txBox="1"/>
          <p:nvPr/>
        </p:nvSpPr>
        <p:spPr>
          <a:xfrm>
            <a:off x="207264" y="2060448"/>
            <a:ext cx="11777472" cy="4646670"/>
          </a:xfrm>
          <a:prstGeom prst="rect">
            <a:avLst/>
          </a:prstGeom>
          <a:noFill/>
          <a:ln>
            <a:solidFill>
              <a:schemeClr val="tx1"/>
            </a:solidFill>
          </a:ln>
        </p:spPr>
        <p:txBody>
          <a:bodyPr wrap="square" rtlCol="0">
            <a:spAutoFit/>
          </a:bodyPr>
          <a:lstStyle/>
          <a:p>
            <a:endParaRPr lang="en-GB" dirty="0"/>
          </a:p>
        </p:txBody>
      </p:sp>
      <p:sp>
        <p:nvSpPr>
          <p:cNvPr id="5" name="Title 4"/>
          <p:cNvSpPr>
            <a:spLocks noGrp="1"/>
          </p:cNvSpPr>
          <p:nvPr>
            <p:ph type="ctrTitle"/>
          </p:nvPr>
        </p:nvSpPr>
        <p:spPr>
          <a:xfrm>
            <a:off x="207264" y="150882"/>
            <a:ext cx="11777472" cy="805082"/>
          </a:xfrm>
        </p:spPr>
        <p:txBody>
          <a:bodyPr>
            <a:noAutofit/>
          </a:bodyPr>
          <a:lstStyle/>
          <a:p>
            <a:r>
              <a:rPr lang="en-GB" sz="4400" u="sng" dirty="0"/>
              <a:t>Year 3 Home School Provision Day </a:t>
            </a:r>
            <a:r>
              <a:rPr lang="en-GB" sz="4400" u="sng" dirty="0" smtClean="0"/>
              <a:t>63</a:t>
            </a:r>
            <a:endParaRPr lang="en-GB" sz="4400" u="sng" dirty="0"/>
          </a:p>
        </p:txBody>
      </p:sp>
      <p:sp>
        <p:nvSpPr>
          <p:cNvPr id="6" name="Subtitle 5"/>
          <p:cNvSpPr>
            <a:spLocks noGrp="1"/>
          </p:cNvSpPr>
          <p:nvPr>
            <p:ph type="subTitle" idx="1"/>
          </p:nvPr>
        </p:nvSpPr>
        <p:spPr>
          <a:xfrm>
            <a:off x="103632" y="955964"/>
            <a:ext cx="11984736" cy="1104484"/>
          </a:xfrm>
        </p:spPr>
        <p:txBody>
          <a:bodyPr>
            <a:normAutofit fontScale="92500" lnSpcReduction="20000"/>
          </a:bodyPr>
          <a:lstStyle/>
          <a:p>
            <a:pPr algn="l"/>
            <a:r>
              <a:rPr lang="en-GB" dirty="0"/>
              <a:t>The following slides will be split into 3 separate activities. Each slide will be daily activities for you and your child to do at home. </a:t>
            </a:r>
            <a:r>
              <a:rPr lang="en-GB" dirty="0">
                <a:solidFill>
                  <a:srgbClr val="FF0000"/>
                </a:solidFill>
              </a:rPr>
              <a:t>Due to a partial reopening of NJS, Miss Watson is undertaking the alternative provision for Year 3. Please email – </a:t>
            </a:r>
            <a:r>
              <a:rPr lang="en-GB" dirty="0">
                <a:solidFill>
                  <a:srgbClr val="FF0000"/>
                </a:solidFill>
                <a:hlinkClick r:id="rId2"/>
              </a:rPr>
              <a:t>chloe.watson@taw.org.uk</a:t>
            </a:r>
            <a:r>
              <a:rPr lang="en-GB" dirty="0">
                <a:solidFill>
                  <a:srgbClr val="FF0000"/>
                </a:solidFill>
              </a:rPr>
              <a:t> if you need to contact her or would like to share a piece of home learning for the website. Thank you for your continuing support. </a:t>
            </a:r>
          </a:p>
          <a:p>
            <a:pPr algn="l"/>
            <a:endParaRPr lang="en-GB" sz="500" dirty="0"/>
          </a:p>
        </p:txBody>
      </p:sp>
      <p:sp>
        <p:nvSpPr>
          <p:cNvPr id="2" name="Rectangle 1">
            <a:extLst>
              <a:ext uri="{FF2B5EF4-FFF2-40B4-BE49-F238E27FC236}">
                <a16:creationId xmlns:a16="http://schemas.microsoft.com/office/drawing/2014/main" id="{BBAA4454-4482-4973-AEE9-2534743C9F21}"/>
              </a:ext>
            </a:extLst>
          </p:cNvPr>
          <p:cNvSpPr/>
          <p:nvPr/>
        </p:nvSpPr>
        <p:spPr>
          <a:xfrm>
            <a:off x="1061160" y="1942200"/>
            <a:ext cx="10069680"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Useful websites for Home learning</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9DC66828-00AF-4AA7-9421-4CAB7B40B01E}"/>
              </a:ext>
            </a:extLst>
          </p:cNvPr>
          <p:cNvSpPr txBox="1"/>
          <p:nvPr/>
        </p:nvSpPr>
        <p:spPr>
          <a:xfrm>
            <a:off x="316992" y="2743200"/>
            <a:ext cx="6595872" cy="3816429"/>
          </a:xfrm>
          <a:prstGeom prst="rect">
            <a:avLst/>
          </a:prstGeom>
          <a:noFill/>
          <a:ln>
            <a:solidFill>
              <a:schemeClr val="tx1"/>
            </a:solidFill>
          </a:ln>
        </p:spPr>
        <p:txBody>
          <a:bodyPr wrap="square" rtlCol="0">
            <a:spAutoFit/>
          </a:bodyPr>
          <a:lstStyle/>
          <a:p>
            <a:r>
              <a:rPr lang="en-GB" sz="1600" dirty="0"/>
              <a:t>Year 2 and 3 free resources for parents for Home Learning: </a:t>
            </a:r>
            <a:r>
              <a:rPr lang="en-GB" sz="1600" dirty="0">
                <a:hlinkClick r:id="rId3"/>
              </a:rPr>
              <a:t>https://www.twinkl.co.uk/resources/parents/wellbeing-parents/school-closures-category-free-resources-parents</a:t>
            </a:r>
            <a:endParaRPr lang="en-GB" sz="1600" dirty="0"/>
          </a:p>
          <a:p>
            <a:endParaRPr lang="en-GB" sz="1600" dirty="0"/>
          </a:p>
          <a:p>
            <a:r>
              <a:rPr lang="en-GB" sz="1600" dirty="0"/>
              <a:t> Classroom Secrets free resources – laptop or PC needed</a:t>
            </a:r>
          </a:p>
          <a:p>
            <a:r>
              <a:rPr lang="en-GB" sz="1600" dirty="0">
                <a:hlinkClick r:id="rId4"/>
              </a:rPr>
              <a:t>https://classroomsecrets.co.uk/free-home-learning-packs/</a:t>
            </a:r>
            <a:endParaRPr lang="en-GB" sz="1600" dirty="0"/>
          </a:p>
          <a:p>
            <a:endParaRPr lang="en-GB" sz="1600" dirty="0"/>
          </a:p>
          <a:p>
            <a:r>
              <a:rPr lang="en-GB" sz="1600" dirty="0"/>
              <a:t>BBC Bitesize - </a:t>
            </a:r>
            <a:r>
              <a:rPr lang="en-GB" sz="1600" dirty="0">
                <a:hlinkClick r:id="rId5"/>
              </a:rPr>
              <a:t>https://www.bbc.co.uk/bitesize/levels/zbr9wmn</a:t>
            </a:r>
            <a:endParaRPr lang="en-GB" sz="1600" dirty="0"/>
          </a:p>
          <a:p>
            <a:endParaRPr lang="en-GB" sz="1600" dirty="0"/>
          </a:p>
          <a:p>
            <a:r>
              <a:rPr lang="en-GB" sz="1600" dirty="0"/>
              <a:t>Pobble365 – website with inspiring pictures for </a:t>
            </a:r>
            <a:r>
              <a:rPr lang="en-GB" sz="1600" dirty="0" err="1"/>
              <a:t>Storywriting</a:t>
            </a:r>
            <a:r>
              <a:rPr lang="en-GB" sz="1600" dirty="0"/>
              <a:t> or Art </a:t>
            </a:r>
            <a:r>
              <a:rPr lang="en-GB" sz="1600" dirty="0">
                <a:hlinkClick r:id="rId6"/>
              </a:rPr>
              <a:t>https://www.pobble365.com/</a:t>
            </a:r>
            <a:endParaRPr lang="en-GB" sz="1600" dirty="0"/>
          </a:p>
          <a:p>
            <a:endParaRPr lang="en-GB" sz="1600" dirty="0"/>
          </a:p>
          <a:p>
            <a:r>
              <a:rPr lang="en-GB" sz="1600" dirty="0"/>
              <a:t>White Rose Maths – Home Learning activities – great for home learning as we use these ideas in school. </a:t>
            </a:r>
            <a:r>
              <a:rPr lang="en-GB" sz="1600" dirty="0">
                <a:hlinkClick r:id="rId7"/>
              </a:rPr>
              <a:t>https://whiterosemaths.com/homelearning/</a:t>
            </a:r>
            <a:endParaRPr lang="en-GB" sz="1600" dirty="0"/>
          </a:p>
          <a:p>
            <a:endParaRPr lang="en-GB" dirty="0"/>
          </a:p>
        </p:txBody>
      </p:sp>
      <p:sp>
        <p:nvSpPr>
          <p:cNvPr id="7" name="TextBox 6">
            <a:extLst>
              <a:ext uri="{FF2B5EF4-FFF2-40B4-BE49-F238E27FC236}">
                <a16:creationId xmlns:a16="http://schemas.microsoft.com/office/drawing/2014/main" id="{BAE95E3C-1084-491E-A56B-EC7C3DAFDCE1}"/>
              </a:ext>
            </a:extLst>
          </p:cNvPr>
          <p:cNvSpPr txBox="1"/>
          <p:nvPr/>
        </p:nvSpPr>
        <p:spPr>
          <a:xfrm>
            <a:off x="7083552" y="2743200"/>
            <a:ext cx="4791456" cy="3816429"/>
          </a:xfrm>
          <a:prstGeom prst="rect">
            <a:avLst/>
          </a:prstGeom>
          <a:noFill/>
          <a:ln>
            <a:solidFill>
              <a:schemeClr val="tx1"/>
            </a:solidFill>
          </a:ln>
        </p:spPr>
        <p:txBody>
          <a:bodyPr wrap="square" rtlCol="0">
            <a:spAutoFit/>
          </a:bodyPr>
          <a:lstStyle/>
          <a:p>
            <a:endParaRPr lang="en-GB" dirty="0"/>
          </a:p>
        </p:txBody>
      </p:sp>
      <p:pic>
        <p:nvPicPr>
          <p:cNvPr id="8" name="Picture 7">
            <a:extLst>
              <a:ext uri="{FF2B5EF4-FFF2-40B4-BE49-F238E27FC236}">
                <a16:creationId xmlns:a16="http://schemas.microsoft.com/office/drawing/2014/main" id="{A9DB879E-F53C-479B-877F-5FF8C3F3960E}"/>
              </a:ext>
            </a:extLst>
          </p:cNvPr>
          <p:cNvPicPr>
            <a:picLocks noChangeAspect="1"/>
          </p:cNvPicPr>
          <p:nvPr/>
        </p:nvPicPr>
        <p:blipFill rotWithShape="1">
          <a:blip r:embed="rId8"/>
          <a:srcRect r="1495" b="14629"/>
          <a:stretch/>
        </p:blipFill>
        <p:spPr>
          <a:xfrm>
            <a:off x="7083553" y="2743200"/>
            <a:ext cx="4724400" cy="2696717"/>
          </a:xfrm>
          <a:prstGeom prst="rect">
            <a:avLst/>
          </a:prstGeom>
        </p:spPr>
      </p:pic>
      <p:sp>
        <p:nvSpPr>
          <p:cNvPr id="9" name="TextBox 8">
            <a:extLst>
              <a:ext uri="{FF2B5EF4-FFF2-40B4-BE49-F238E27FC236}">
                <a16:creationId xmlns:a16="http://schemas.microsoft.com/office/drawing/2014/main" id="{C561686F-8BD8-4C39-9EF7-76037472D08A}"/>
              </a:ext>
            </a:extLst>
          </p:cNvPr>
          <p:cNvSpPr txBox="1"/>
          <p:nvPr/>
        </p:nvSpPr>
        <p:spPr>
          <a:xfrm>
            <a:off x="7117081" y="5439917"/>
            <a:ext cx="4690872" cy="1077218"/>
          </a:xfrm>
          <a:prstGeom prst="rect">
            <a:avLst/>
          </a:prstGeom>
          <a:noFill/>
        </p:spPr>
        <p:txBody>
          <a:bodyPr wrap="square" rtlCol="0">
            <a:spAutoFit/>
          </a:bodyPr>
          <a:lstStyle/>
          <a:p>
            <a:r>
              <a:rPr lang="en-GB" sz="1600" dirty="0"/>
              <a:t>Children also have logins in their </a:t>
            </a:r>
            <a:r>
              <a:rPr lang="en-GB" sz="1600" dirty="0" err="1"/>
              <a:t>homelink</a:t>
            </a:r>
            <a:r>
              <a:rPr lang="en-GB" sz="1600" dirty="0"/>
              <a:t> books for Shropshire Schools Library Service e-Library – books can be borrowed </a:t>
            </a:r>
            <a:r>
              <a:rPr lang="en-GB" sz="1600" dirty="0" err="1"/>
              <a:t>fro</a:t>
            </a:r>
            <a:r>
              <a:rPr lang="en-GB" sz="1600" dirty="0"/>
              <a:t> up to 3 weeks at a time. </a:t>
            </a:r>
            <a:r>
              <a:rPr lang="en-GB" sz="1600" dirty="0">
                <a:hlinkClick r:id="rId9"/>
              </a:rPr>
              <a:t>https://shropshiresls.wheelers.co/</a:t>
            </a:r>
            <a:endParaRPr lang="en-GB" sz="1600" dirty="0"/>
          </a:p>
        </p:txBody>
      </p:sp>
    </p:spTree>
    <p:extLst>
      <p:ext uri="{BB962C8B-B14F-4D97-AF65-F5344CB8AC3E}">
        <p14:creationId xmlns:p14="http://schemas.microsoft.com/office/powerpoint/2010/main" val="177429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2563" y="189635"/>
            <a:ext cx="10515600" cy="1121930"/>
          </a:xfrm>
          <a:ln>
            <a:solidFill>
              <a:schemeClr val="tx1"/>
            </a:solidFill>
          </a:ln>
        </p:spPr>
        <p:txBody>
          <a:bodyPr>
            <a:normAutofit/>
          </a:bodyPr>
          <a:lstStyle/>
          <a:p>
            <a:pPr algn="ctr"/>
            <a:r>
              <a:rPr lang="en-GB" sz="6000" dirty="0"/>
              <a:t>Daily Provision Pack – Day </a:t>
            </a:r>
            <a:r>
              <a:rPr lang="en-GB" sz="6000" dirty="0" smtClean="0"/>
              <a:t>63</a:t>
            </a:r>
            <a:endParaRPr lang="en-GB" sz="6000" dirty="0"/>
          </a:p>
        </p:txBody>
      </p:sp>
      <p:sp>
        <p:nvSpPr>
          <p:cNvPr id="5" name="Content Placeholder 4"/>
          <p:cNvSpPr>
            <a:spLocks noGrp="1"/>
          </p:cNvSpPr>
          <p:nvPr>
            <p:ph sz="half" idx="1"/>
          </p:nvPr>
        </p:nvSpPr>
        <p:spPr>
          <a:xfrm>
            <a:off x="110837" y="1391516"/>
            <a:ext cx="3537527" cy="5360266"/>
          </a:xfrm>
          <a:ln>
            <a:solidFill>
              <a:schemeClr val="tx1"/>
            </a:solidFill>
          </a:ln>
        </p:spPr>
        <p:txBody>
          <a:bodyPr>
            <a:normAutofit/>
          </a:bodyPr>
          <a:lstStyle/>
          <a:p>
            <a:r>
              <a:rPr lang="en-GB" u="sng" dirty="0"/>
              <a:t>Maths</a:t>
            </a:r>
            <a:r>
              <a:rPr lang="en-GB" dirty="0"/>
              <a:t>:</a:t>
            </a:r>
          </a:p>
          <a:p>
            <a:r>
              <a:rPr lang="en-GB" sz="1800" u="sng" dirty="0"/>
              <a:t>Objective</a:t>
            </a:r>
            <a:r>
              <a:rPr lang="en-GB" sz="1800" u="sng" dirty="0" smtClean="0"/>
              <a:t>:</a:t>
            </a:r>
            <a:r>
              <a:rPr lang="en-GB" sz="1800" dirty="0" smtClean="0"/>
              <a:t> To be </a:t>
            </a:r>
            <a:r>
              <a:rPr lang="en-GB" sz="1800" dirty="0" smtClean="0"/>
              <a:t>able to draw a scale accurately using equal intervals</a:t>
            </a:r>
            <a:endParaRPr lang="en-GB" sz="1800" dirty="0" smtClean="0"/>
          </a:p>
        </p:txBody>
      </p:sp>
      <p:sp>
        <p:nvSpPr>
          <p:cNvPr id="6" name="Content Placeholder 5"/>
          <p:cNvSpPr>
            <a:spLocks noGrp="1"/>
          </p:cNvSpPr>
          <p:nvPr>
            <p:ph sz="half" idx="2"/>
          </p:nvPr>
        </p:nvSpPr>
        <p:spPr>
          <a:xfrm>
            <a:off x="3755735" y="1391516"/>
            <a:ext cx="4409209" cy="5360266"/>
          </a:xfrm>
          <a:ln>
            <a:solidFill>
              <a:schemeClr val="tx1"/>
            </a:solidFill>
          </a:ln>
        </p:spPr>
        <p:txBody>
          <a:bodyPr>
            <a:normAutofit/>
          </a:bodyPr>
          <a:lstStyle/>
          <a:p>
            <a:r>
              <a:rPr lang="en-GB" u="sng" dirty="0"/>
              <a:t>English</a:t>
            </a:r>
            <a:r>
              <a:rPr lang="en-GB" dirty="0"/>
              <a:t>:</a:t>
            </a:r>
          </a:p>
          <a:p>
            <a:pPr marL="0" indent="0">
              <a:buNone/>
            </a:pPr>
            <a:r>
              <a:rPr lang="en-GB" sz="1800" u="sng" dirty="0" smtClean="0"/>
              <a:t>Objective: </a:t>
            </a:r>
            <a:r>
              <a:rPr lang="en-GB" sz="1800" dirty="0" smtClean="0"/>
              <a:t>To </a:t>
            </a:r>
            <a:r>
              <a:rPr lang="en-GB" sz="1800" dirty="0" smtClean="0"/>
              <a:t>write the middle of the story.</a:t>
            </a:r>
          </a:p>
          <a:p>
            <a:pPr marL="0" indent="0">
              <a:buNone/>
            </a:pPr>
            <a:endParaRPr lang="en-GB" sz="1800" dirty="0"/>
          </a:p>
          <a:p>
            <a:pPr marL="0" indent="0">
              <a:buNone/>
            </a:pPr>
            <a:r>
              <a:rPr lang="en-GB" sz="1800" dirty="0"/>
              <a:t>You are going to </a:t>
            </a:r>
            <a:r>
              <a:rPr lang="en-GB" sz="1800" dirty="0" smtClean="0"/>
              <a:t>continue rewriting the middle of the story of Tony and Grandpa. </a:t>
            </a:r>
            <a:endParaRPr lang="en-GB" sz="1800" dirty="0"/>
          </a:p>
          <a:p>
            <a:pPr marL="0" indent="0">
              <a:buNone/>
            </a:pPr>
            <a:endParaRPr lang="en-GB" sz="1800" dirty="0"/>
          </a:p>
          <a:p>
            <a:pPr marL="0" indent="0">
              <a:buNone/>
            </a:pPr>
            <a:r>
              <a:rPr lang="en-GB" sz="1800" dirty="0"/>
              <a:t>Today you should work on the </a:t>
            </a:r>
            <a:r>
              <a:rPr lang="en-GB" sz="1800" dirty="0" smtClean="0"/>
              <a:t>middle </a:t>
            </a:r>
            <a:r>
              <a:rPr lang="en-GB" sz="1800" dirty="0"/>
              <a:t>of the story. </a:t>
            </a:r>
            <a:r>
              <a:rPr lang="en-GB" sz="1800" smtClean="0"/>
              <a:t>You </a:t>
            </a:r>
            <a:r>
              <a:rPr lang="en-GB" sz="1800" dirty="0"/>
              <a:t>have collected lots of details over the week so make sure you include all your details! </a:t>
            </a:r>
          </a:p>
          <a:p>
            <a:pPr marL="0" indent="0">
              <a:buNone/>
            </a:pPr>
            <a:endParaRPr lang="en-GB" sz="1800" dirty="0" smtClean="0"/>
          </a:p>
        </p:txBody>
      </p:sp>
      <p:sp>
        <p:nvSpPr>
          <p:cNvPr id="7" name="Content Placeholder 5"/>
          <p:cNvSpPr txBox="1">
            <a:spLocks/>
          </p:cNvSpPr>
          <p:nvPr/>
        </p:nvSpPr>
        <p:spPr>
          <a:xfrm>
            <a:off x="8229600" y="1391516"/>
            <a:ext cx="3849254" cy="536026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8" name="Rectangle 7"/>
          <p:cNvSpPr/>
          <p:nvPr/>
        </p:nvSpPr>
        <p:spPr>
          <a:xfrm>
            <a:off x="8272315" y="1391516"/>
            <a:ext cx="3806539" cy="5232202"/>
          </a:xfrm>
          <a:prstGeom prst="rect">
            <a:avLst/>
          </a:prstGeom>
        </p:spPr>
        <p:txBody>
          <a:bodyPr wrap="square">
            <a:spAutoFit/>
          </a:bodyPr>
          <a:lstStyle/>
          <a:p>
            <a:pPr marL="457200" indent="-457200">
              <a:buFont typeface="Arial" panose="020B0604020202020204" pitchFamily="34" charset="0"/>
              <a:buChar char="•"/>
            </a:pPr>
            <a:r>
              <a:rPr lang="en-GB" sz="2800" u="sng" dirty="0" smtClean="0"/>
              <a:t>PSHE</a:t>
            </a:r>
            <a:r>
              <a:rPr lang="en-GB" sz="2800" dirty="0" smtClean="0"/>
              <a:t>:</a:t>
            </a:r>
          </a:p>
          <a:p>
            <a:r>
              <a:rPr lang="en-GB" u="sng" dirty="0" smtClean="0"/>
              <a:t>Objective:</a:t>
            </a:r>
            <a:r>
              <a:rPr lang="en-GB" dirty="0" smtClean="0"/>
              <a:t> To understand and reflect on things that make you happy.</a:t>
            </a:r>
          </a:p>
          <a:p>
            <a:endParaRPr lang="en-GB" u="sng" dirty="0"/>
          </a:p>
          <a:p>
            <a:endParaRPr lang="en-GB" u="sng" dirty="0" smtClean="0"/>
          </a:p>
          <a:p>
            <a:endParaRPr lang="en-GB" u="sng" dirty="0"/>
          </a:p>
          <a:p>
            <a:endParaRPr lang="en-GB" u="sng" dirty="0" smtClean="0"/>
          </a:p>
          <a:p>
            <a:endParaRPr lang="en-GB" u="sng" dirty="0"/>
          </a:p>
          <a:p>
            <a:endParaRPr lang="en-GB" u="sng" dirty="0" smtClean="0"/>
          </a:p>
          <a:p>
            <a:endParaRPr lang="en-GB" u="sng" dirty="0"/>
          </a:p>
          <a:p>
            <a:endParaRPr lang="en-GB" u="sng" dirty="0" smtClean="0"/>
          </a:p>
          <a:p>
            <a:endParaRPr lang="en-GB" u="sng" dirty="0"/>
          </a:p>
          <a:p>
            <a:r>
              <a:rPr lang="en-GB" dirty="0" smtClean="0"/>
              <a:t>Draw out the template in your book and reflect on things that make you happy. </a:t>
            </a:r>
          </a:p>
          <a:p>
            <a:endParaRPr lang="en-GB" dirty="0"/>
          </a:p>
          <a:p>
            <a:endParaRPr lang="en-GB" dirty="0" smtClean="0"/>
          </a:p>
          <a:p>
            <a:r>
              <a:rPr lang="en-GB" dirty="0" smtClean="0"/>
              <a:t>PSHE continued on the following slides</a:t>
            </a:r>
            <a:endParaRPr lang="en-GB" dirty="0"/>
          </a:p>
        </p:txBody>
      </p:sp>
      <p:sp>
        <p:nvSpPr>
          <p:cNvPr id="13" name="TextBox 12"/>
          <p:cNvSpPr txBox="1"/>
          <p:nvPr/>
        </p:nvSpPr>
        <p:spPr>
          <a:xfrm>
            <a:off x="152216" y="6091296"/>
            <a:ext cx="3390473" cy="646331"/>
          </a:xfrm>
          <a:prstGeom prst="rect">
            <a:avLst/>
          </a:prstGeom>
          <a:noFill/>
        </p:spPr>
        <p:txBody>
          <a:bodyPr wrap="square" rtlCol="0">
            <a:spAutoFit/>
          </a:bodyPr>
          <a:lstStyle/>
          <a:p>
            <a:r>
              <a:rPr lang="en-GB" dirty="0" smtClean="0"/>
              <a:t>Maths continued on the following slide</a:t>
            </a:r>
            <a:endParaRPr lang="en-GB" dirty="0"/>
          </a:p>
        </p:txBody>
      </p:sp>
      <p:sp>
        <p:nvSpPr>
          <p:cNvPr id="15" name="TextBox 14"/>
          <p:cNvSpPr txBox="1"/>
          <p:nvPr/>
        </p:nvSpPr>
        <p:spPr>
          <a:xfrm>
            <a:off x="3774934" y="6091295"/>
            <a:ext cx="3390473" cy="646331"/>
          </a:xfrm>
          <a:prstGeom prst="rect">
            <a:avLst/>
          </a:prstGeom>
          <a:noFill/>
        </p:spPr>
        <p:txBody>
          <a:bodyPr wrap="square" rtlCol="0">
            <a:spAutoFit/>
          </a:bodyPr>
          <a:lstStyle/>
          <a:p>
            <a:r>
              <a:rPr lang="en-GB" dirty="0" smtClean="0"/>
              <a:t>English continued on the following slide</a:t>
            </a:r>
            <a:endParaRPr lang="en-GB" dirty="0"/>
          </a:p>
        </p:txBody>
      </p:sp>
      <p:pic>
        <p:nvPicPr>
          <p:cNvPr id="9" name="Picture 8"/>
          <p:cNvPicPr>
            <a:picLocks noChangeAspect="1"/>
          </p:cNvPicPr>
          <p:nvPr/>
        </p:nvPicPr>
        <p:blipFill>
          <a:blip r:embed="rId2"/>
          <a:stretch>
            <a:fillRect/>
          </a:stretch>
        </p:blipFill>
        <p:spPr>
          <a:xfrm>
            <a:off x="110837" y="2885418"/>
            <a:ext cx="3592259" cy="1553007"/>
          </a:xfrm>
          <a:prstGeom prst="rect">
            <a:avLst/>
          </a:prstGeom>
        </p:spPr>
      </p:pic>
      <p:pic>
        <p:nvPicPr>
          <p:cNvPr id="10" name="Picture 9"/>
          <p:cNvPicPr>
            <a:picLocks noChangeAspect="1"/>
          </p:cNvPicPr>
          <p:nvPr/>
        </p:nvPicPr>
        <p:blipFill>
          <a:blip r:embed="rId3"/>
          <a:stretch>
            <a:fillRect/>
          </a:stretch>
        </p:blipFill>
        <p:spPr>
          <a:xfrm>
            <a:off x="89228" y="4518376"/>
            <a:ext cx="3603777" cy="1572919"/>
          </a:xfrm>
          <a:prstGeom prst="rect">
            <a:avLst/>
          </a:prstGeom>
        </p:spPr>
      </p:pic>
      <p:pic>
        <p:nvPicPr>
          <p:cNvPr id="11" name="Picture 10"/>
          <p:cNvPicPr>
            <a:picLocks noChangeAspect="1"/>
          </p:cNvPicPr>
          <p:nvPr/>
        </p:nvPicPr>
        <p:blipFill>
          <a:blip r:embed="rId4"/>
          <a:stretch>
            <a:fillRect/>
          </a:stretch>
        </p:blipFill>
        <p:spPr>
          <a:xfrm>
            <a:off x="8416248" y="2615464"/>
            <a:ext cx="3281789" cy="2092914"/>
          </a:xfrm>
          <a:prstGeom prst="rect">
            <a:avLst/>
          </a:prstGeom>
        </p:spPr>
      </p:pic>
    </p:spTree>
    <p:extLst>
      <p:ext uri="{BB962C8B-B14F-4D97-AF65-F5344CB8AC3E}">
        <p14:creationId xmlns:p14="http://schemas.microsoft.com/office/powerpoint/2010/main" val="41321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179724" y="114606"/>
            <a:ext cx="2460567" cy="369332"/>
          </a:xfrm>
          <a:prstGeom prst="rect">
            <a:avLst/>
          </a:prstGeom>
          <a:noFill/>
        </p:spPr>
        <p:txBody>
          <a:bodyPr wrap="square" rtlCol="0">
            <a:spAutoFit/>
          </a:bodyPr>
          <a:lstStyle/>
          <a:p>
            <a:r>
              <a:rPr lang="en-GB" dirty="0" smtClean="0"/>
              <a:t>Maths continued</a:t>
            </a:r>
            <a:endParaRPr lang="en-GB" dirty="0"/>
          </a:p>
        </p:txBody>
      </p:sp>
      <p:pic>
        <p:nvPicPr>
          <p:cNvPr id="2" name="Picture 1"/>
          <p:cNvPicPr>
            <a:picLocks noChangeAspect="1"/>
          </p:cNvPicPr>
          <p:nvPr/>
        </p:nvPicPr>
        <p:blipFill>
          <a:blip r:embed="rId2"/>
          <a:stretch>
            <a:fillRect/>
          </a:stretch>
        </p:blipFill>
        <p:spPr>
          <a:xfrm>
            <a:off x="99493" y="114606"/>
            <a:ext cx="4946332" cy="2142273"/>
          </a:xfrm>
          <a:prstGeom prst="rect">
            <a:avLst/>
          </a:prstGeom>
        </p:spPr>
      </p:pic>
      <p:pic>
        <p:nvPicPr>
          <p:cNvPr id="3" name="Picture 2"/>
          <p:cNvPicPr>
            <a:picLocks noChangeAspect="1"/>
          </p:cNvPicPr>
          <p:nvPr/>
        </p:nvPicPr>
        <p:blipFill>
          <a:blip r:embed="rId3"/>
          <a:stretch>
            <a:fillRect/>
          </a:stretch>
        </p:blipFill>
        <p:spPr>
          <a:xfrm>
            <a:off x="99493" y="2256879"/>
            <a:ext cx="4946332" cy="2143184"/>
          </a:xfrm>
          <a:prstGeom prst="rect">
            <a:avLst/>
          </a:prstGeom>
        </p:spPr>
      </p:pic>
      <p:pic>
        <p:nvPicPr>
          <p:cNvPr id="4" name="Picture 3"/>
          <p:cNvPicPr>
            <a:picLocks noChangeAspect="1"/>
          </p:cNvPicPr>
          <p:nvPr/>
        </p:nvPicPr>
        <p:blipFill>
          <a:blip r:embed="rId4"/>
          <a:stretch>
            <a:fillRect/>
          </a:stretch>
        </p:blipFill>
        <p:spPr>
          <a:xfrm>
            <a:off x="99493" y="4399152"/>
            <a:ext cx="4969606" cy="2161297"/>
          </a:xfrm>
          <a:prstGeom prst="rect">
            <a:avLst/>
          </a:prstGeom>
        </p:spPr>
      </p:pic>
      <p:pic>
        <p:nvPicPr>
          <p:cNvPr id="5" name="Picture 4"/>
          <p:cNvPicPr>
            <a:picLocks noChangeAspect="1"/>
          </p:cNvPicPr>
          <p:nvPr/>
        </p:nvPicPr>
        <p:blipFill>
          <a:blip r:embed="rId5"/>
          <a:stretch>
            <a:fillRect/>
          </a:stretch>
        </p:blipFill>
        <p:spPr>
          <a:xfrm>
            <a:off x="5431501" y="483938"/>
            <a:ext cx="5106123" cy="2201400"/>
          </a:xfrm>
          <a:prstGeom prst="rect">
            <a:avLst/>
          </a:prstGeom>
        </p:spPr>
      </p:pic>
    </p:spTree>
    <p:extLst>
      <p:ext uri="{BB962C8B-B14F-4D97-AF65-F5344CB8AC3E}">
        <p14:creationId xmlns:p14="http://schemas.microsoft.com/office/powerpoint/2010/main" val="425179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78538" y="-26106"/>
            <a:ext cx="1895302" cy="369332"/>
          </a:xfrm>
          <a:prstGeom prst="rect">
            <a:avLst/>
          </a:prstGeom>
          <a:noFill/>
        </p:spPr>
        <p:txBody>
          <a:bodyPr wrap="square" rtlCol="0">
            <a:spAutoFit/>
          </a:bodyPr>
          <a:lstStyle/>
          <a:p>
            <a:r>
              <a:rPr lang="en-GB" dirty="0" smtClean="0"/>
              <a:t>English continued</a:t>
            </a:r>
            <a:endParaRPr lang="en-GB" dirty="0"/>
          </a:p>
        </p:txBody>
      </p:sp>
      <p:sp>
        <p:nvSpPr>
          <p:cNvPr id="2" name="Rectangle 1"/>
          <p:cNvSpPr/>
          <p:nvPr/>
        </p:nvSpPr>
        <p:spPr>
          <a:xfrm>
            <a:off x="5577840" y="305111"/>
            <a:ext cx="6096000" cy="2031325"/>
          </a:xfrm>
          <a:prstGeom prst="rect">
            <a:avLst/>
          </a:prstGeom>
        </p:spPr>
        <p:txBody>
          <a:bodyPr>
            <a:spAutoFit/>
          </a:bodyPr>
          <a:lstStyle/>
          <a:p>
            <a:r>
              <a:rPr lang="en-GB" dirty="0"/>
              <a:t>You are going to </a:t>
            </a:r>
            <a:r>
              <a:rPr lang="en-GB" dirty="0" smtClean="0"/>
              <a:t>continue writing </a:t>
            </a:r>
            <a:r>
              <a:rPr lang="en-GB" dirty="0"/>
              <a:t>the story of Grandpa and Tony using the character </a:t>
            </a:r>
            <a:r>
              <a:rPr lang="en-GB" dirty="0" smtClean="0"/>
              <a:t>description, story </a:t>
            </a:r>
            <a:r>
              <a:rPr lang="en-GB" dirty="0"/>
              <a:t>mapping </a:t>
            </a:r>
            <a:r>
              <a:rPr lang="en-GB" dirty="0" smtClean="0"/>
              <a:t>and beginning that </a:t>
            </a:r>
            <a:r>
              <a:rPr lang="en-GB" dirty="0"/>
              <a:t>you have created this week. </a:t>
            </a:r>
          </a:p>
          <a:p>
            <a:endParaRPr lang="en-GB" dirty="0"/>
          </a:p>
          <a:p>
            <a:r>
              <a:rPr lang="en-GB" dirty="0"/>
              <a:t>Today you should work on the </a:t>
            </a:r>
            <a:r>
              <a:rPr lang="en-GB" dirty="0" smtClean="0"/>
              <a:t>middle </a:t>
            </a:r>
            <a:r>
              <a:rPr lang="en-GB" dirty="0"/>
              <a:t>of the story. </a:t>
            </a:r>
            <a:r>
              <a:rPr lang="en-GB" dirty="0" smtClean="0"/>
              <a:t>You </a:t>
            </a:r>
            <a:r>
              <a:rPr lang="en-GB" dirty="0"/>
              <a:t>have collected lots of details over the week so make sure you include all your details! </a:t>
            </a:r>
          </a:p>
        </p:txBody>
      </p:sp>
      <p:sp>
        <p:nvSpPr>
          <p:cNvPr id="5" name="TextBox 4"/>
          <p:cNvSpPr txBox="1"/>
          <p:nvPr/>
        </p:nvSpPr>
        <p:spPr>
          <a:xfrm>
            <a:off x="157981" y="2659983"/>
            <a:ext cx="3266902" cy="3416320"/>
          </a:xfrm>
          <a:prstGeom prst="rect">
            <a:avLst/>
          </a:prstGeom>
          <a:noFill/>
        </p:spPr>
        <p:txBody>
          <a:bodyPr wrap="square" rtlCol="0">
            <a:spAutoFit/>
          </a:bodyPr>
          <a:lstStyle/>
          <a:p>
            <a:r>
              <a:rPr lang="en-GB" dirty="0" smtClean="0"/>
              <a:t>1 Star:</a:t>
            </a:r>
          </a:p>
          <a:p>
            <a:r>
              <a:rPr lang="en-GB" dirty="0" smtClean="0"/>
              <a:t>Using all the work you have created so far this week, you should write the </a:t>
            </a:r>
            <a:r>
              <a:rPr lang="en-GB" dirty="0" smtClean="0"/>
              <a:t>middle </a:t>
            </a:r>
            <a:r>
              <a:rPr lang="en-GB" dirty="0" smtClean="0"/>
              <a:t>of your </a:t>
            </a:r>
            <a:r>
              <a:rPr lang="en-GB" dirty="0" smtClean="0"/>
              <a:t>story which includes the build up and the problem. </a:t>
            </a:r>
            <a:r>
              <a:rPr lang="en-GB" dirty="0" smtClean="0"/>
              <a:t>You should include </a:t>
            </a:r>
            <a:r>
              <a:rPr lang="en-GB" dirty="0" smtClean="0"/>
              <a:t>adjectives to describe throughout.</a:t>
            </a:r>
            <a:endParaRPr lang="en-GB" dirty="0" smtClean="0"/>
          </a:p>
          <a:p>
            <a:r>
              <a:rPr lang="en-GB" dirty="0" smtClean="0"/>
              <a:t>You can type, dictate to your adult (and copy out again if you would like to) to record your work.</a:t>
            </a:r>
            <a:endParaRPr lang="en-GB" dirty="0"/>
          </a:p>
        </p:txBody>
      </p:sp>
      <p:sp>
        <p:nvSpPr>
          <p:cNvPr id="14" name="TextBox 13"/>
          <p:cNvSpPr txBox="1"/>
          <p:nvPr/>
        </p:nvSpPr>
        <p:spPr>
          <a:xfrm>
            <a:off x="3424883" y="2659983"/>
            <a:ext cx="3266902" cy="3970318"/>
          </a:xfrm>
          <a:prstGeom prst="rect">
            <a:avLst/>
          </a:prstGeom>
          <a:noFill/>
        </p:spPr>
        <p:txBody>
          <a:bodyPr wrap="square" rtlCol="0">
            <a:spAutoFit/>
          </a:bodyPr>
          <a:lstStyle/>
          <a:p>
            <a:r>
              <a:rPr lang="en-GB" dirty="0" smtClean="0"/>
              <a:t>2 Star:</a:t>
            </a:r>
          </a:p>
          <a:p>
            <a:r>
              <a:rPr lang="en-GB" dirty="0" smtClean="0"/>
              <a:t>Using all the work you have created so far this week, you should write the </a:t>
            </a:r>
            <a:r>
              <a:rPr lang="en-GB" dirty="0" smtClean="0"/>
              <a:t>middle </a:t>
            </a:r>
            <a:r>
              <a:rPr lang="en-GB" dirty="0" smtClean="0"/>
              <a:t>of your </a:t>
            </a:r>
            <a:r>
              <a:rPr lang="en-GB" dirty="0" smtClean="0"/>
              <a:t>story which includes the build up and the problem. </a:t>
            </a:r>
            <a:r>
              <a:rPr lang="en-GB" dirty="0" smtClean="0"/>
              <a:t>You should include </a:t>
            </a:r>
            <a:r>
              <a:rPr lang="en-GB" dirty="0" smtClean="0"/>
              <a:t>adverbs and adjectives.</a:t>
            </a:r>
          </a:p>
          <a:p>
            <a:endParaRPr lang="en-GB" dirty="0"/>
          </a:p>
          <a:p>
            <a:r>
              <a:rPr lang="en-GB" dirty="0" smtClean="0"/>
              <a:t>You </a:t>
            </a:r>
            <a:r>
              <a:rPr lang="en-GB" dirty="0" smtClean="0"/>
              <a:t>should handwrite your work, thinking about capitals and full stops as well as </a:t>
            </a:r>
            <a:r>
              <a:rPr lang="en-GB" dirty="0" smtClean="0"/>
              <a:t>adverbs and adjectives </a:t>
            </a:r>
            <a:r>
              <a:rPr lang="en-GB" dirty="0" smtClean="0"/>
              <a:t>to add to your description. </a:t>
            </a:r>
            <a:r>
              <a:rPr lang="en-GB" dirty="0" smtClean="0"/>
              <a:t>You should start to include some speech.</a:t>
            </a:r>
            <a:endParaRPr lang="en-GB" dirty="0"/>
          </a:p>
        </p:txBody>
      </p:sp>
      <p:sp>
        <p:nvSpPr>
          <p:cNvPr id="15" name="TextBox 14"/>
          <p:cNvSpPr txBox="1"/>
          <p:nvPr/>
        </p:nvSpPr>
        <p:spPr>
          <a:xfrm>
            <a:off x="6691785" y="2526035"/>
            <a:ext cx="4638462" cy="3416320"/>
          </a:xfrm>
          <a:prstGeom prst="rect">
            <a:avLst/>
          </a:prstGeom>
          <a:noFill/>
        </p:spPr>
        <p:txBody>
          <a:bodyPr wrap="square" rtlCol="0">
            <a:spAutoFit/>
          </a:bodyPr>
          <a:lstStyle/>
          <a:p>
            <a:r>
              <a:rPr lang="en-GB" dirty="0" smtClean="0"/>
              <a:t>3 Star</a:t>
            </a:r>
            <a:r>
              <a:rPr lang="en-GB" dirty="0" smtClean="0"/>
              <a:t>:</a:t>
            </a:r>
          </a:p>
          <a:p>
            <a:r>
              <a:rPr lang="en-GB" dirty="0"/>
              <a:t>Using all the work you have created so far this week, you should write the middle of your story which includes the build up and the problem. You should include adverbs and adjectives.</a:t>
            </a:r>
          </a:p>
          <a:p>
            <a:endParaRPr lang="en-GB" dirty="0"/>
          </a:p>
          <a:p>
            <a:r>
              <a:rPr lang="en-GB" dirty="0"/>
              <a:t>You should handwrite your work, thinking about capitals and full stops as well as adverbs and adjectives to add to your description. </a:t>
            </a:r>
            <a:r>
              <a:rPr lang="en-GB" dirty="0" smtClean="0"/>
              <a:t>You should also use speech that is perfectly punctuated (we covered this in school).</a:t>
            </a:r>
            <a:endParaRPr lang="en-GB" dirty="0"/>
          </a:p>
          <a:p>
            <a:endParaRPr lang="en-GB" dirty="0" smtClean="0"/>
          </a:p>
        </p:txBody>
      </p:sp>
      <p:pic>
        <p:nvPicPr>
          <p:cNvPr id="6" name="Picture 5"/>
          <p:cNvPicPr>
            <a:picLocks noChangeAspect="1"/>
          </p:cNvPicPr>
          <p:nvPr/>
        </p:nvPicPr>
        <p:blipFill rotWithShape="1">
          <a:blip r:embed="rId2"/>
          <a:srcRect t="25052" r="11573" b="37044"/>
          <a:stretch/>
        </p:blipFill>
        <p:spPr>
          <a:xfrm>
            <a:off x="290926" y="115514"/>
            <a:ext cx="4651088" cy="2410521"/>
          </a:xfrm>
          <a:prstGeom prst="rect">
            <a:avLst/>
          </a:prstGeom>
        </p:spPr>
      </p:pic>
    </p:spTree>
    <p:extLst>
      <p:ext uri="{BB962C8B-B14F-4D97-AF65-F5344CB8AC3E}">
        <p14:creationId xmlns:p14="http://schemas.microsoft.com/office/powerpoint/2010/main" val="262561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9528" y="682154"/>
            <a:ext cx="9115294" cy="5813148"/>
          </a:xfrm>
          <a:prstGeom prst="rect">
            <a:avLst/>
          </a:prstGeom>
        </p:spPr>
      </p:pic>
      <p:sp>
        <p:nvSpPr>
          <p:cNvPr id="3" name="Rectangle 2"/>
          <p:cNvSpPr/>
          <p:nvPr/>
        </p:nvSpPr>
        <p:spPr>
          <a:xfrm>
            <a:off x="9176478" y="160312"/>
            <a:ext cx="1719510" cy="369332"/>
          </a:xfrm>
          <a:prstGeom prst="rect">
            <a:avLst/>
          </a:prstGeom>
        </p:spPr>
        <p:txBody>
          <a:bodyPr wrap="none">
            <a:spAutoFit/>
          </a:bodyPr>
          <a:lstStyle/>
          <a:p>
            <a:r>
              <a:rPr lang="en-GB" dirty="0"/>
              <a:t>PSHE continued </a:t>
            </a:r>
          </a:p>
        </p:txBody>
      </p:sp>
    </p:spTree>
    <p:extLst>
      <p:ext uri="{BB962C8B-B14F-4D97-AF65-F5344CB8AC3E}">
        <p14:creationId xmlns:p14="http://schemas.microsoft.com/office/powerpoint/2010/main" val="3098721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2656</TotalTime>
  <Words>598</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Year 3 Home School Provision Day 63</vt:lpstr>
      <vt:lpstr>Daily Provision Pack – Day 63</vt:lpstr>
      <vt:lpstr>PowerPoint Presentation</vt:lpstr>
      <vt:lpstr>PowerPoint Presentation</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Home School Provision Daily Pack</dc:title>
  <dc:creator>Parker4, Nicholas</dc:creator>
  <cp:lastModifiedBy>Watson, Chloe</cp:lastModifiedBy>
  <cp:revision>86</cp:revision>
  <dcterms:created xsi:type="dcterms:W3CDTF">2020-03-18T11:37:32Z</dcterms:created>
  <dcterms:modified xsi:type="dcterms:W3CDTF">2020-06-19T17:15:27Z</dcterms:modified>
</cp:coreProperties>
</file>