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hloe" initials="WC" lastIdx="1" clrIdx="0">
    <p:extLst>
      <p:ext uri="{19B8F6BF-5375-455C-9EA6-DF929625EA0E}">
        <p15:presenceInfo xmlns:p15="http://schemas.microsoft.com/office/powerpoint/2012/main" userId="S-1-5-21-1085031214-725345543-1466206357-885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69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</a:t>
            </a:r>
            <a:r>
              <a:rPr lang="en-GB" sz="6000" dirty="0" smtClean="0"/>
              <a:t>69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be able to sort 3D shapes.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Objective: </a:t>
            </a:r>
            <a:r>
              <a:rPr lang="en-GB" sz="1800" dirty="0" smtClean="0"/>
              <a:t>To be able </a:t>
            </a:r>
            <a:r>
              <a:rPr lang="en-GB" sz="1800" dirty="0" smtClean="0"/>
              <a:t>to write about hopes and dreams for Year 4.</a:t>
            </a:r>
            <a:endParaRPr lang="en-GB" sz="1800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164945" y="1391516"/>
            <a:ext cx="391391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u="sng" dirty="0" smtClean="0"/>
              <a:t>Art</a:t>
            </a:r>
            <a:r>
              <a:rPr lang="en-GB" sz="2800" dirty="0" smtClean="0"/>
              <a:t>:</a:t>
            </a:r>
          </a:p>
          <a:p>
            <a:r>
              <a:rPr lang="en-GB" u="sng" dirty="0" smtClean="0"/>
              <a:t>Objective:</a:t>
            </a:r>
            <a:r>
              <a:rPr lang="en-GB" dirty="0" smtClean="0"/>
              <a:t> To draw a self portrait.</a:t>
            </a:r>
          </a:p>
          <a:p>
            <a:endParaRPr lang="en-GB" u="sng" dirty="0"/>
          </a:p>
          <a:p>
            <a:r>
              <a:rPr lang="en-GB" dirty="0" smtClean="0"/>
              <a:t>Following the instructions on the next few slides, have a go at drawing a self portrait. Use a picture you might have at home or a mirror so you can see your face!</a:t>
            </a:r>
          </a:p>
          <a:p>
            <a:endParaRPr lang="en-GB" dirty="0"/>
          </a:p>
          <a:p>
            <a:r>
              <a:rPr lang="en-GB" dirty="0" smtClean="0"/>
              <a:t>Once you have finished your drawing, write all the things you are good at around your drawing.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Art continued on following slides.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2216" y="6091296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the following slide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74934" y="6091295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 on the following slide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16" y="2524204"/>
            <a:ext cx="3247689" cy="30848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139" y="2452254"/>
            <a:ext cx="2284781" cy="1738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860" y="3529470"/>
            <a:ext cx="2046143" cy="1538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9040" y="4333992"/>
            <a:ext cx="2116449" cy="167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79724" y="114606"/>
            <a:ext cx="246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40" y="181841"/>
            <a:ext cx="3385272" cy="20047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40" y="2247034"/>
            <a:ext cx="3670202" cy="24164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40" y="4723849"/>
            <a:ext cx="2953009" cy="20296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7799" y="299272"/>
            <a:ext cx="367665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7799" y="3111990"/>
            <a:ext cx="44577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78538" y="-26106"/>
            <a:ext cx="189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03" y="133002"/>
            <a:ext cx="4493009" cy="3419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112" y="133002"/>
            <a:ext cx="4023729" cy="3026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03" y="3552405"/>
            <a:ext cx="4161985" cy="32985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96939" y="3159349"/>
            <a:ext cx="7595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the three questions above and Year 4.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Think about what you hope to achieve in Year 4.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What will you try to do in Year 4.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What will you do in Year 4. </a:t>
            </a:r>
          </a:p>
          <a:p>
            <a:endParaRPr lang="en-GB" dirty="0"/>
          </a:p>
          <a:p>
            <a:r>
              <a:rPr lang="en-GB" dirty="0" smtClean="0"/>
              <a:t>Here are some examples but you should try to think of your own. Maybe talk to an adult to set some goals with. Try to write in lots of details.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 Year 4 I hope to achieve in maths, I find maths tricky at times so I would like to try really hard and understand it.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I will work on my handwriting because it is something I feel I need to work on so my English can keep improving.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Something I will do in Year 4 is continue to use the 3 C’s everyday.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3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80" y="1014152"/>
            <a:ext cx="4423625" cy="42233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504" y="477201"/>
            <a:ext cx="4447743" cy="60414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78538" y="-26106"/>
            <a:ext cx="189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Art continued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044247" y="1014152"/>
            <a:ext cx="30119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Following the </a:t>
            </a:r>
            <a:r>
              <a:rPr lang="en-GB" dirty="0" smtClean="0"/>
              <a:t>instructions, have </a:t>
            </a:r>
            <a:r>
              <a:rPr lang="en-GB" dirty="0"/>
              <a:t>a go at drawing a self portrait. Use a picture you might have at home or a mirror so you can see your face!</a:t>
            </a:r>
          </a:p>
          <a:p>
            <a:endParaRPr lang="en-GB" dirty="0"/>
          </a:p>
          <a:p>
            <a:r>
              <a:rPr lang="en-GB" dirty="0"/>
              <a:t>Once you have finished your drawing, write all the things you are good at around your drawing. </a:t>
            </a:r>
          </a:p>
        </p:txBody>
      </p:sp>
    </p:spTree>
    <p:extLst>
      <p:ext uri="{BB962C8B-B14F-4D97-AF65-F5344CB8AC3E}">
        <p14:creationId xmlns:p14="http://schemas.microsoft.com/office/powerpoint/2010/main" val="349352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4" y="324196"/>
            <a:ext cx="114549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Well done for all you have achieved this year!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>
                <a:solidFill>
                  <a:srgbClr val="FFC000"/>
                </a:solidFill>
              </a:rPr>
              <a:t>It’s not been your average year and you have all dealt with so much change. You should all be proud of yourselves – even our adults!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>
                <a:solidFill>
                  <a:srgbClr val="92D050"/>
                </a:solidFill>
              </a:rPr>
              <a:t>Thank you for all your hard work this year, both at school and at home.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>
                <a:solidFill>
                  <a:srgbClr val="00B0F0"/>
                </a:solidFill>
              </a:rPr>
              <a:t>You are ALL amazing!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Enjoy your summer and we look forward to seeing you as soon as we can. </a:t>
            </a:r>
          </a:p>
        </p:txBody>
      </p:sp>
    </p:spTree>
    <p:extLst>
      <p:ext uri="{BB962C8B-B14F-4D97-AF65-F5344CB8AC3E}">
        <p14:creationId xmlns:p14="http://schemas.microsoft.com/office/powerpoint/2010/main" val="112981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584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Year 3 Home School Provision Day 69</vt:lpstr>
      <vt:lpstr>Daily Provision Pack – Day 69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90</cp:revision>
  <dcterms:created xsi:type="dcterms:W3CDTF">2020-03-18T11:37:32Z</dcterms:created>
  <dcterms:modified xsi:type="dcterms:W3CDTF">2020-06-24T10:15:57Z</dcterms:modified>
</cp:coreProperties>
</file>