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66" r:id="rId4"/>
    <p:sldId id="265" r:id="rId5"/>
    <p:sldId id="267" r:id="rId6"/>
    <p:sldId id="268"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0D2C2B-D6C2-44DD-A544-D7D8AD51F251}" v="1473" dt="2020-10-12T15:47:09.4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22" d="100"/>
          <a:sy n="22" d="100"/>
        </p:scale>
        <p:origin x="54" y="11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Willetts" userId="5d5bb9d2e0a07b4b" providerId="LiveId" clId="{460D2C2B-D6C2-44DD-A544-D7D8AD51F251}"/>
    <pc:docChg chg="undo custSel mod addSld delSld modSld">
      <pc:chgData name="Emily Willetts" userId="5d5bb9d2e0a07b4b" providerId="LiveId" clId="{460D2C2B-D6C2-44DD-A544-D7D8AD51F251}" dt="2020-10-12T15:47:09.434" v="3094"/>
      <pc:docMkLst>
        <pc:docMk/>
      </pc:docMkLst>
      <pc:sldChg chg="addSp delSp modSp mod setClrOvrMap">
        <pc:chgData name="Emily Willetts" userId="5d5bb9d2e0a07b4b" providerId="LiveId" clId="{460D2C2B-D6C2-44DD-A544-D7D8AD51F251}" dt="2020-09-27T15:58:59.150" v="3061" actId="1076"/>
        <pc:sldMkLst>
          <pc:docMk/>
          <pc:sldMk cId="1047634318" sldId="256"/>
        </pc:sldMkLst>
        <pc:spChg chg="mod">
          <ac:chgData name="Emily Willetts" userId="5d5bb9d2e0a07b4b" providerId="LiveId" clId="{460D2C2B-D6C2-44DD-A544-D7D8AD51F251}" dt="2020-09-27T12:20:12.811" v="58" actId="26606"/>
          <ac:spMkLst>
            <pc:docMk/>
            <pc:sldMk cId="1047634318" sldId="256"/>
            <ac:spMk id="2" creationId="{451DD0FC-EB72-48C0-9633-AB1487AFB02F}"/>
          </ac:spMkLst>
        </pc:spChg>
        <pc:spChg chg="mod">
          <ac:chgData name="Emily Willetts" userId="5d5bb9d2e0a07b4b" providerId="LiveId" clId="{460D2C2B-D6C2-44DD-A544-D7D8AD51F251}" dt="2020-09-27T12:20:12.811" v="58" actId="26606"/>
          <ac:spMkLst>
            <pc:docMk/>
            <pc:sldMk cId="1047634318" sldId="256"/>
            <ac:spMk id="3" creationId="{0653B6A7-34ED-465A-98C6-07A52049626C}"/>
          </ac:spMkLst>
        </pc:spChg>
        <pc:spChg chg="mod">
          <ac:chgData name="Emily Willetts" userId="5d5bb9d2e0a07b4b" providerId="LiveId" clId="{460D2C2B-D6C2-44DD-A544-D7D8AD51F251}" dt="2020-09-27T12:20:12.811" v="58" actId="26606"/>
          <ac:spMkLst>
            <pc:docMk/>
            <pc:sldMk cId="1047634318" sldId="256"/>
            <ac:spMk id="6" creationId="{87BC4C06-242E-4C91-A4AB-A7CCFC03CBBE}"/>
          </ac:spMkLst>
        </pc:spChg>
        <pc:spChg chg="add del">
          <ac:chgData name="Emily Willetts" userId="5d5bb9d2e0a07b4b" providerId="LiveId" clId="{460D2C2B-D6C2-44DD-A544-D7D8AD51F251}" dt="2020-09-27T12:20:12.811" v="58" actId="26606"/>
          <ac:spMkLst>
            <pc:docMk/>
            <pc:sldMk cId="1047634318" sldId="256"/>
            <ac:spMk id="11" creationId="{87CC2527-562A-4F69-B487-4371E5B243E7}"/>
          </ac:spMkLst>
        </pc:spChg>
        <pc:spChg chg="add del">
          <ac:chgData name="Emily Willetts" userId="5d5bb9d2e0a07b4b" providerId="LiveId" clId="{460D2C2B-D6C2-44DD-A544-D7D8AD51F251}" dt="2020-09-27T12:20:12.794" v="57" actId="26606"/>
          <ac:spMkLst>
            <pc:docMk/>
            <pc:sldMk cId="1047634318" sldId="256"/>
            <ac:spMk id="18" creationId="{5A59F003-E00A-43F9-91DC-CC54E3B87466}"/>
          </ac:spMkLst>
        </pc:spChg>
        <pc:spChg chg="add del">
          <ac:chgData name="Emily Willetts" userId="5d5bb9d2e0a07b4b" providerId="LiveId" clId="{460D2C2B-D6C2-44DD-A544-D7D8AD51F251}" dt="2020-09-27T12:20:12.794" v="57" actId="26606"/>
          <ac:spMkLst>
            <pc:docMk/>
            <pc:sldMk cId="1047634318" sldId="256"/>
            <ac:spMk id="20" creationId="{D74A4382-E3AD-430A-9A1F-DFA3E0E77A7D}"/>
          </ac:spMkLst>
        </pc:spChg>
        <pc:spChg chg="add del">
          <ac:chgData name="Emily Willetts" userId="5d5bb9d2e0a07b4b" providerId="LiveId" clId="{460D2C2B-D6C2-44DD-A544-D7D8AD51F251}" dt="2020-09-27T12:20:12.794" v="57" actId="26606"/>
          <ac:spMkLst>
            <pc:docMk/>
            <pc:sldMk cId="1047634318" sldId="256"/>
            <ac:spMk id="22" creationId="{79F40191-0F44-4FD1-82CC-ACB507C14BE6}"/>
          </ac:spMkLst>
        </pc:spChg>
        <pc:spChg chg="add">
          <ac:chgData name="Emily Willetts" userId="5d5bb9d2e0a07b4b" providerId="LiveId" clId="{460D2C2B-D6C2-44DD-A544-D7D8AD51F251}" dt="2020-09-27T12:20:12.811" v="58" actId="26606"/>
          <ac:spMkLst>
            <pc:docMk/>
            <pc:sldMk cId="1047634318" sldId="256"/>
            <ac:spMk id="24" creationId="{C1DD1A8A-57D5-4A81-AD04-532B043C5611}"/>
          </ac:spMkLst>
        </pc:spChg>
        <pc:spChg chg="add">
          <ac:chgData name="Emily Willetts" userId="5d5bb9d2e0a07b4b" providerId="LiveId" clId="{460D2C2B-D6C2-44DD-A544-D7D8AD51F251}" dt="2020-09-27T12:20:12.811" v="58" actId="26606"/>
          <ac:spMkLst>
            <pc:docMk/>
            <pc:sldMk cId="1047634318" sldId="256"/>
            <ac:spMk id="25" creationId="{007891EC-4501-44ED-A8C8-B11B6DB767AB}"/>
          </ac:spMkLst>
        </pc:spChg>
        <pc:picChg chg="mod">
          <ac:chgData name="Emily Willetts" userId="5d5bb9d2e0a07b4b" providerId="LiveId" clId="{460D2C2B-D6C2-44DD-A544-D7D8AD51F251}" dt="2020-09-27T15:58:59.150" v="3061" actId="1076"/>
          <ac:picMkLst>
            <pc:docMk/>
            <pc:sldMk cId="1047634318" sldId="256"/>
            <ac:picMk id="5" creationId="{8FD98811-8F56-4108-9BDC-CB08137B8884}"/>
          </ac:picMkLst>
        </pc:picChg>
        <pc:cxnChg chg="add del">
          <ac:chgData name="Emily Willetts" userId="5d5bb9d2e0a07b4b" providerId="LiveId" clId="{460D2C2B-D6C2-44DD-A544-D7D8AD51F251}" dt="2020-09-27T12:20:12.811" v="58" actId="26606"/>
          <ac:cxnSpMkLst>
            <pc:docMk/>
            <pc:sldMk cId="1047634318" sldId="256"/>
            <ac:cxnSpMk id="13" creationId="{BCDAEC91-5BCE-4B55-9CC0-43EF94CB734B}"/>
          </ac:cxnSpMkLst>
        </pc:cxnChg>
      </pc:sldChg>
      <pc:sldChg chg="addSp delSp modSp mod modAnim">
        <pc:chgData name="Emily Willetts" userId="5d5bb9d2e0a07b4b" providerId="LiveId" clId="{460D2C2B-D6C2-44DD-A544-D7D8AD51F251}" dt="2020-09-27T15:33:49.981" v="3060" actId="20577"/>
        <pc:sldMkLst>
          <pc:docMk/>
          <pc:sldMk cId="2089840634" sldId="258"/>
        </pc:sldMkLst>
        <pc:spChg chg="mod">
          <ac:chgData name="Emily Willetts" userId="5d5bb9d2e0a07b4b" providerId="LiveId" clId="{460D2C2B-D6C2-44DD-A544-D7D8AD51F251}" dt="2020-09-27T15:33:49.981" v="3060" actId="20577"/>
          <ac:spMkLst>
            <pc:docMk/>
            <pc:sldMk cId="2089840634" sldId="258"/>
            <ac:spMk id="2" creationId="{1416CE4D-638E-4677-AA57-6CEAC40D9F92}"/>
          </ac:spMkLst>
        </pc:spChg>
        <pc:spChg chg="add del mod">
          <ac:chgData name="Emily Willetts" userId="5d5bb9d2e0a07b4b" providerId="LiveId" clId="{460D2C2B-D6C2-44DD-A544-D7D8AD51F251}" dt="2020-09-27T12:32:41.696" v="82"/>
          <ac:spMkLst>
            <pc:docMk/>
            <pc:sldMk cId="2089840634" sldId="258"/>
            <ac:spMk id="3" creationId="{BE9BC061-A256-4B51-8318-D46A8850CDB5}"/>
          </ac:spMkLst>
        </pc:spChg>
        <pc:spChg chg="add del mod">
          <ac:chgData name="Emily Willetts" userId="5d5bb9d2e0a07b4b" providerId="LiveId" clId="{460D2C2B-D6C2-44DD-A544-D7D8AD51F251}" dt="2020-09-27T12:32:41.698" v="84"/>
          <ac:spMkLst>
            <pc:docMk/>
            <pc:sldMk cId="2089840634" sldId="258"/>
            <ac:spMk id="4" creationId="{415F917A-B4DF-4718-9D71-AFD2F27C34B8}"/>
          </ac:spMkLst>
        </pc:spChg>
        <pc:spChg chg="mod">
          <ac:chgData name="Emily Willetts" userId="5d5bb9d2e0a07b4b" providerId="LiveId" clId="{460D2C2B-D6C2-44DD-A544-D7D8AD51F251}" dt="2020-09-27T12:21:12.282" v="68" actId="26606"/>
          <ac:spMkLst>
            <pc:docMk/>
            <pc:sldMk cId="2089840634" sldId="258"/>
            <ac:spMk id="6" creationId="{185559E3-2C60-4D65-82B0-2AAD1AFEB09F}"/>
          </ac:spMkLst>
        </pc:spChg>
        <pc:spChg chg="add del mod">
          <ac:chgData name="Emily Willetts" userId="5d5bb9d2e0a07b4b" providerId="LiveId" clId="{460D2C2B-D6C2-44DD-A544-D7D8AD51F251}" dt="2020-09-27T12:32:41.700" v="86"/>
          <ac:spMkLst>
            <pc:docMk/>
            <pc:sldMk cId="2089840634" sldId="258"/>
            <ac:spMk id="7" creationId="{75207149-9105-474C-B71F-933A2E9CD852}"/>
          </ac:spMkLst>
        </pc:spChg>
        <pc:spChg chg="add del mod">
          <ac:chgData name="Emily Willetts" userId="5d5bb9d2e0a07b4b" providerId="LiveId" clId="{460D2C2B-D6C2-44DD-A544-D7D8AD51F251}" dt="2020-09-27T12:32:41.702" v="88"/>
          <ac:spMkLst>
            <pc:docMk/>
            <pc:sldMk cId="2089840634" sldId="258"/>
            <ac:spMk id="8" creationId="{2B4C9A04-7932-489B-A797-46E61DE48688}"/>
          </ac:spMkLst>
        </pc:spChg>
        <pc:spChg chg="add del mod">
          <ac:chgData name="Emily Willetts" userId="5d5bb9d2e0a07b4b" providerId="LiveId" clId="{460D2C2B-D6C2-44DD-A544-D7D8AD51F251}" dt="2020-09-27T12:32:41.693" v="80" actId="478"/>
          <ac:spMkLst>
            <pc:docMk/>
            <pc:sldMk cId="2089840634" sldId="258"/>
            <ac:spMk id="9" creationId="{22938C5E-711C-4FD4-9C16-76738DD15D0D}"/>
          </ac:spMkLst>
        </pc:spChg>
        <pc:spChg chg="add del">
          <ac:chgData name="Emily Willetts" userId="5d5bb9d2e0a07b4b" providerId="LiveId" clId="{460D2C2B-D6C2-44DD-A544-D7D8AD51F251}" dt="2020-09-27T12:21:12.282" v="68" actId="26606"/>
          <ac:spMkLst>
            <pc:docMk/>
            <pc:sldMk cId="2089840634" sldId="258"/>
            <ac:spMk id="11" creationId="{8AD13924-DC7C-4339-B194-8A4EFFBF2AC6}"/>
          </ac:spMkLst>
        </pc:spChg>
        <pc:spChg chg="add del">
          <ac:chgData name="Emily Willetts" userId="5d5bb9d2e0a07b4b" providerId="LiveId" clId="{460D2C2B-D6C2-44DD-A544-D7D8AD51F251}" dt="2020-09-27T12:21:12.282" v="68" actId="26606"/>
          <ac:spMkLst>
            <pc:docMk/>
            <pc:sldMk cId="2089840634" sldId="258"/>
            <ac:spMk id="13" creationId="{72458505-C9BA-445F-AE75-CFC7FF04F4E7}"/>
          </ac:spMkLst>
        </pc:spChg>
        <pc:spChg chg="add del">
          <ac:chgData name="Emily Willetts" userId="5d5bb9d2e0a07b4b" providerId="LiveId" clId="{460D2C2B-D6C2-44DD-A544-D7D8AD51F251}" dt="2020-09-27T12:21:09.114" v="65" actId="26606"/>
          <ac:spMkLst>
            <pc:docMk/>
            <pc:sldMk cId="2089840634" sldId="258"/>
            <ac:spMk id="20" creationId="{347D6575-0B06-40B2-9D0F-298202F6BCAC}"/>
          </ac:spMkLst>
        </pc:spChg>
        <pc:spChg chg="add del">
          <ac:chgData name="Emily Willetts" userId="5d5bb9d2e0a07b4b" providerId="LiveId" clId="{460D2C2B-D6C2-44DD-A544-D7D8AD51F251}" dt="2020-09-27T12:21:09.114" v="65" actId="26606"/>
          <ac:spMkLst>
            <pc:docMk/>
            <pc:sldMk cId="2089840634" sldId="258"/>
            <ac:spMk id="22" creationId="{E2B33195-5BCA-4BB7-A82D-6739522687DD}"/>
          </ac:spMkLst>
        </pc:spChg>
        <pc:spChg chg="add del">
          <ac:chgData name="Emily Willetts" userId="5d5bb9d2e0a07b4b" providerId="LiveId" clId="{460D2C2B-D6C2-44DD-A544-D7D8AD51F251}" dt="2020-09-27T12:21:09.114" v="65" actId="26606"/>
          <ac:spMkLst>
            <pc:docMk/>
            <pc:sldMk cId="2089840634" sldId="258"/>
            <ac:spMk id="24" creationId="{CF8AD9F3-9AF6-494F-83A3-2F677563935C}"/>
          </ac:spMkLst>
        </pc:spChg>
        <pc:spChg chg="add del">
          <ac:chgData name="Emily Willetts" userId="5d5bb9d2e0a07b4b" providerId="LiveId" clId="{460D2C2B-D6C2-44DD-A544-D7D8AD51F251}" dt="2020-09-27T12:21:09.114" v="65" actId="26606"/>
          <ac:spMkLst>
            <pc:docMk/>
            <pc:sldMk cId="2089840634" sldId="258"/>
            <ac:spMk id="26" creationId="{0DA5DB8B-7E5C-4ABC-8069-A9A8806F3976}"/>
          </ac:spMkLst>
        </pc:spChg>
        <pc:spChg chg="add del">
          <ac:chgData name="Emily Willetts" userId="5d5bb9d2e0a07b4b" providerId="LiveId" clId="{460D2C2B-D6C2-44DD-A544-D7D8AD51F251}" dt="2020-09-27T12:21:12.271" v="67" actId="26606"/>
          <ac:spMkLst>
            <pc:docMk/>
            <pc:sldMk cId="2089840634" sldId="258"/>
            <ac:spMk id="28" creationId="{8AD13924-DC7C-4339-B194-8A4EFFBF2AC6}"/>
          </ac:spMkLst>
        </pc:spChg>
        <pc:spChg chg="add del">
          <ac:chgData name="Emily Willetts" userId="5d5bb9d2e0a07b4b" providerId="LiveId" clId="{460D2C2B-D6C2-44DD-A544-D7D8AD51F251}" dt="2020-09-27T12:21:12.271" v="67" actId="26606"/>
          <ac:spMkLst>
            <pc:docMk/>
            <pc:sldMk cId="2089840634" sldId="258"/>
            <ac:spMk id="29" creationId="{72458505-C9BA-445F-AE75-CFC7FF04F4E7}"/>
          </ac:spMkLst>
        </pc:spChg>
        <pc:spChg chg="add">
          <ac:chgData name="Emily Willetts" userId="5d5bb9d2e0a07b4b" providerId="LiveId" clId="{460D2C2B-D6C2-44DD-A544-D7D8AD51F251}" dt="2020-09-27T12:21:12.282" v="68" actId="26606"/>
          <ac:spMkLst>
            <pc:docMk/>
            <pc:sldMk cId="2089840634" sldId="258"/>
            <ac:spMk id="31" creationId="{7D9D36D6-2AC5-46A1-A849-4C82D5264A3A}"/>
          </ac:spMkLst>
        </pc:spChg>
        <pc:picChg chg="mod">
          <ac:chgData name="Emily Willetts" userId="5d5bb9d2e0a07b4b" providerId="LiveId" clId="{460D2C2B-D6C2-44DD-A544-D7D8AD51F251}" dt="2020-09-27T12:36:10.440" v="357" actId="1076"/>
          <ac:picMkLst>
            <pc:docMk/>
            <pc:sldMk cId="2089840634" sldId="258"/>
            <ac:picMk id="5" creationId="{ED7C5CE5-21BB-42AC-AD3E-9346016CB77E}"/>
          </ac:picMkLst>
        </pc:picChg>
        <pc:cxnChg chg="add del">
          <ac:chgData name="Emily Willetts" userId="5d5bb9d2e0a07b4b" providerId="LiveId" clId="{460D2C2B-D6C2-44DD-A544-D7D8AD51F251}" dt="2020-09-27T12:21:12.282" v="68" actId="26606"/>
          <ac:cxnSpMkLst>
            <pc:docMk/>
            <pc:sldMk cId="2089840634" sldId="258"/>
            <ac:cxnSpMk id="15" creationId="{492C71F2-7657-4A22-BE4C-647EEDE915B2}"/>
          </ac:cxnSpMkLst>
        </pc:cxnChg>
      </pc:sldChg>
      <pc:sldChg chg="del">
        <pc:chgData name="Emily Willetts" userId="5d5bb9d2e0a07b4b" providerId="LiveId" clId="{460D2C2B-D6C2-44DD-A544-D7D8AD51F251}" dt="2020-09-27T11:17:04.162" v="0" actId="2696"/>
        <pc:sldMkLst>
          <pc:docMk/>
          <pc:sldMk cId="1193368163" sldId="260"/>
        </pc:sldMkLst>
      </pc:sldChg>
      <pc:sldChg chg="modSp del mod">
        <pc:chgData name="Emily Willetts" userId="5d5bb9d2e0a07b4b" providerId="LiveId" clId="{460D2C2B-D6C2-44DD-A544-D7D8AD51F251}" dt="2020-09-27T13:20:45.126" v="844" actId="2696"/>
        <pc:sldMkLst>
          <pc:docMk/>
          <pc:sldMk cId="1483445124" sldId="261"/>
        </pc:sldMkLst>
        <pc:spChg chg="mod">
          <ac:chgData name="Emily Willetts" userId="5d5bb9d2e0a07b4b" providerId="LiveId" clId="{460D2C2B-D6C2-44DD-A544-D7D8AD51F251}" dt="2020-09-27T13:20:02.367" v="824" actId="5793"/>
          <ac:spMkLst>
            <pc:docMk/>
            <pc:sldMk cId="1483445124" sldId="261"/>
            <ac:spMk id="3" creationId="{05F0CEAD-1653-4C25-80B2-BAE4362DC088}"/>
          </ac:spMkLst>
        </pc:spChg>
      </pc:sldChg>
      <pc:sldChg chg="addSp delSp modSp del mod setBg">
        <pc:chgData name="Emily Willetts" userId="5d5bb9d2e0a07b4b" providerId="LiveId" clId="{460D2C2B-D6C2-44DD-A544-D7D8AD51F251}" dt="2020-09-27T13:27:57.346" v="1172" actId="2696"/>
        <pc:sldMkLst>
          <pc:docMk/>
          <pc:sldMk cId="3105814460" sldId="262"/>
        </pc:sldMkLst>
        <pc:spChg chg="mod">
          <ac:chgData name="Emily Willetts" userId="5d5bb9d2e0a07b4b" providerId="LiveId" clId="{460D2C2B-D6C2-44DD-A544-D7D8AD51F251}" dt="2020-09-27T13:24:45.117" v="1060" actId="20577"/>
          <ac:spMkLst>
            <pc:docMk/>
            <pc:sldMk cId="3105814460" sldId="262"/>
            <ac:spMk id="2" creationId="{B5772C85-B580-4953-92AC-A2875E149D33}"/>
          </ac:spMkLst>
        </pc:spChg>
        <pc:spChg chg="del">
          <ac:chgData name="Emily Willetts" userId="5d5bb9d2e0a07b4b" providerId="LiveId" clId="{460D2C2B-D6C2-44DD-A544-D7D8AD51F251}" dt="2020-09-27T11:23:14.328" v="2" actId="931"/>
          <ac:spMkLst>
            <pc:docMk/>
            <pc:sldMk cId="3105814460" sldId="262"/>
            <ac:spMk id="3" creationId="{54056ED4-35D8-4A66-933A-90615CFE18B8}"/>
          </ac:spMkLst>
        </pc:spChg>
        <pc:spChg chg="add mod">
          <ac:chgData name="Emily Willetts" userId="5d5bb9d2e0a07b4b" providerId="LiveId" clId="{460D2C2B-D6C2-44DD-A544-D7D8AD51F251}" dt="2020-09-27T11:23:19.472" v="5" actId="26606"/>
          <ac:spMkLst>
            <pc:docMk/>
            <pc:sldMk cId="3105814460" sldId="262"/>
            <ac:spMk id="6" creationId="{5551A555-B389-4BBB-A31D-2D474D3D8507}"/>
          </ac:spMkLst>
        </pc:spChg>
        <pc:spChg chg="add">
          <ac:chgData name="Emily Willetts" userId="5d5bb9d2e0a07b4b" providerId="LiveId" clId="{460D2C2B-D6C2-44DD-A544-D7D8AD51F251}" dt="2020-09-27T11:23:19.472" v="5" actId="26606"/>
          <ac:spMkLst>
            <pc:docMk/>
            <pc:sldMk cId="3105814460" sldId="262"/>
            <ac:spMk id="11" creationId="{07322A9E-F1EC-405E-8971-BA906EFFCCB8}"/>
          </ac:spMkLst>
        </pc:spChg>
        <pc:spChg chg="add">
          <ac:chgData name="Emily Willetts" userId="5d5bb9d2e0a07b4b" providerId="LiveId" clId="{460D2C2B-D6C2-44DD-A544-D7D8AD51F251}" dt="2020-09-27T11:23:19.472" v="5" actId="26606"/>
          <ac:spMkLst>
            <pc:docMk/>
            <pc:sldMk cId="3105814460" sldId="262"/>
            <ac:spMk id="13" creationId="{A5704422-1118-4FD1-95AD-29A064EB80D9}"/>
          </ac:spMkLst>
        </pc:spChg>
        <pc:spChg chg="add">
          <ac:chgData name="Emily Willetts" userId="5d5bb9d2e0a07b4b" providerId="LiveId" clId="{460D2C2B-D6C2-44DD-A544-D7D8AD51F251}" dt="2020-09-27T11:23:19.472" v="5" actId="26606"/>
          <ac:spMkLst>
            <pc:docMk/>
            <pc:sldMk cId="3105814460" sldId="262"/>
            <ac:spMk id="15" creationId="{A88B2AAA-B805-498E-A9E6-98B885855498}"/>
          </ac:spMkLst>
        </pc:spChg>
        <pc:spChg chg="add">
          <ac:chgData name="Emily Willetts" userId="5d5bb9d2e0a07b4b" providerId="LiveId" clId="{460D2C2B-D6C2-44DD-A544-D7D8AD51F251}" dt="2020-09-27T11:23:19.472" v="5" actId="26606"/>
          <ac:spMkLst>
            <pc:docMk/>
            <pc:sldMk cId="3105814460" sldId="262"/>
            <ac:spMk id="17" creationId="{9B8051E0-19D7-43E1-BFD9-E6DBFEB3A3F1}"/>
          </ac:spMkLst>
        </pc:spChg>
        <pc:spChg chg="add">
          <ac:chgData name="Emily Willetts" userId="5d5bb9d2e0a07b4b" providerId="LiveId" clId="{460D2C2B-D6C2-44DD-A544-D7D8AD51F251}" dt="2020-09-27T11:23:19.472" v="5" actId="26606"/>
          <ac:spMkLst>
            <pc:docMk/>
            <pc:sldMk cId="3105814460" sldId="262"/>
            <ac:spMk id="19" creationId="{4EDB2B02-86A2-46F5-A4BE-B7D9B10411D6}"/>
          </ac:spMkLst>
        </pc:spChg>
        <pc:spChg chg="add">
          <ac:chgData name="Emily Willetts" userId="5d5bb9d2e0a07b4b" providerId="LiveId" clId="{460D2C2B-D6C2-44DD-A544-D7D8AD51F251}" dt="2020-09-27T11:23:19.472" v="5" actId="26606"/>
          <ac:spMkLst>
            <pc:docMk/>
            <pc:sldMk cId="3105814460" sldId="262"/>
            <ac:spMk id="21" creationId="{43954639-FB5D-41F4-9560-6F6DFE778425}"/>
          </ac:spMkLst>
        </pc:spChg>
        <pc:spChg chg="add">
          <ac:chgData name="Emily Willetts" userId="5d5bb9d2e0a07b4b" providerId="LiveId" clId="{460D2C2B-D6C2-44DD-A544-D7D8AD51F251}" dt="2020-09-27T11:23:19.472" v="5" actId="26606"/>
          <ac:spMkLst>
            <pc:docMk/>
            <pc:sldMk cId="3105814460" sldId="262"/>
            <ac:spMk id="23" creationId="{E898931C-0323-41FA-A036-20F818B1FF81}"/>
          </ac:spMkLst>
        </pc:spChg>
        <pc:spChg chg="add">
          <ac:chgData name="Emily Willetts" userId="5d5bb9d2e0a07b4b" providerId="LiveId" clId="{460D2C2B-D6C2-44DD-A544-D7D8AD51F251}" dt="2020-09-27T11:23:19.472" v="5" actId="26606"/>
          <ac:spMkLst>
            <pc:docMk/>
            <pc:sldMk cId="3105814460" sldId="262"/>
            <ac:spMk id="25" creationId="{89AFE9DD-0792-4B98-B4EB-97ACA17E6AA8}"/>
          </ac:spMkLst>
        </pc:spChg>
        <pc:spChg chg="add">
          <ac:chgData name="Emily Willetts" userId="5d5bb9d2e0a07b4b" providerId="LiveId" clId="{460D2C2B-D6C2-44DD-A544-D7D8AD51F251}" dt="2020-09-27T11:23:19.472" v="5" actId="26606"/>
          <ac:spMkLst>
            <pc:docMk/>
            <pc:sldMk cId="3105814460" sldId="262"/>
            <ac:spMk id="27" creationId="{3981F5C4-9AE1-404E-AF44-A4E6DB374F9D}"/>
          </ac:spMkLst>
        </pc:spChg>
        <pc:spChg chg="add">
          <ac:chgData name="Emily Willetts" userId="5d5bb9d2e0a07b4b" providerId="LiveId" clId="{460D2C2B-D6C2-44DD-A544-D7D8AD51F251}" dt="2020-09-27T11:23:19.472" v="5" actId="26606"/>
          <ac:spMkLst>
            <pc:docMk/>
            <pc:sldMk cId="3105814460" sldId="262"/>
            <ac:spMk id="29" creationId="{763C1781-8726-4FAC-8C45-FF40376BE409}"/>
          </ac:spMkLst>
        </pc:spChg>
        <pc:spChg chg="add">
          <ac:chgData name="Emily Willetts" userId="5d5bb9d2e0a07b4b" providerId="LiveId" clId="{460D2C2B-D6C2-44DD-A544-D7D8AD51F251}" dt="2020-09-27T11:23:19.472" v="5" actId="26606"/>
          <ac:spMkLst>
            <pc:docMk/>
            <pc:sldMk cId="3105814460" sldId="262"/>
            <ac:spMk id="31" creationId="{301491B5-56C7-43DC-A3D9-861EECCA056A}"/>
          </ac:spMkLst>
        </pc:spChg>
        <pc:spChg chg="add">
          <ac:chgData name="Emily Willetts" userId="5d5bb9d2e0a07b4b" providerId="LiveId" clId="{460D2C2B-D6C2-44DD-A544-D7D8AD51F251}" dt="2020-09-27T11:23:19.472" v="5" actId="26606"/>
          <ac:spMkLst>
            <pc:docMk/>
            <pc:sldMk cId="3105814460" sldId="262"/>
            <ac:spMk id="33" creationId="{237E2353-22DF-46E0-A200-FB30F8F394E2}"/>
          </ac:spMkLst>
        </pc:spChg>
        <pc:spChg chg="add">
          <ac:chgData name="Emily Willetts" userId="5d5bb9d2e0a07b4b" providerId="LiveId" clId="{460D2C2B-D6C2-44DD-A544-D7D8AD51F251}" dt="2020-09-27T11:23:19.472" v="5" actId="26606"/>
          <ac:spMkLst>
            <pc:docMk/>
            <pc:sldMk cId="3105814460" sldId="262"/>
            <ac:spMk id="35" creationId="{DD6138DB-057B-45F7-A5F4-E7BFDA20D02C}"/>
          </ac:spMkLst>
        </pc:spChg>
        <pc:spChg chg="add">
          <ac:chgData name="Emily Willetts" userId="5d5bb9d2e0a07b4b" providerId="LiveId" clId="{460D2C2B-D6C2-44DD-A544-D7D8AD51F251}" dt="2020-09-27T11:23:19.472" v="5" actId="26606"/>
          <ac:spMkLst>
            <pc:docMk/>
            <pc:sldMk cId="3105814460" sldId="262"/>
            <ac:spMk id="37" creationId="{79A54AB1-B64F-4843-BFAB-81CB74E66B65}"/>
          </ac:spMkLst>
        </pc:spChg>
        <pc:picChg chg="add mod">
          <ac:chgData name="Emily Willetts" userId="5d5bb9d2e0a07b4b" providerId="LiveId" clId="{460D2C2B-D6C2-44DD-A544-D7D8AD51F251}" dt="2020-09-27T11:23:19.472" v="5" actId="26606"/>
          <ac:picMkLst>
            <pc:docMk/>
            <pc:sldMk cId="3105814460" sldId="262"/>
            <ac:picMk id="5" creationId="{0C0698C8-9A1B-47E3-A86D-EFE21D30E7B3}"/>
          </ac:picMkLst>
        </pc:picChg>
      </pc:sldChg>
      <pc:sldChg chg="addSp delSp modSp new del mod setBg">
        <pc:chgData name="Emily Willetts" userId="5d5bb9d2e0a07b4b" providerId="LiveId" clId="{460D2C2B-D6C2-44DD-A544-D7D8AD51F251}" dt="2020-09-27T13:32:31.827" v="1226" actId="2696"/>
        <pc:sldMkLst>
          <pc:docMk/>
          <pc:sldMk cId="3551309644" sldId="263"/>
        </pc:sldMkLst>
        <pc:spChg chg="mod ord">
          <ac:chgData name="Emily Willetts" userId="5d5bb9d2e0a07b4b" providerId="LiveId" clId="{460D2C2B-D6C2-44DD-A544-D7D8AD51F251}" dt="2020-09-27T13:31:12.486" v="1182" actId="26606"/>
          <ac:spMkLst>
            <pc:docMk/>
            <pc:sldMk cId="3551309644" sldId="263"/>
            <ac:spMk id="2" creationId="{2F2B9DA5-AC9F-4CA7-8B04-52BA671A076E}"/>
          </ac:spMkLst>
        </pc:spChg>
        <pc:spChg chg="del">
          <ac:chgData name="Emily Willetts" userId="5d5bb9d2e0a07b4b" providerId="LiveId" clId="{460D2C2B-D6C2-44DD-A544-D7D8AD51F251}" dt="2020-09-27T13:29:52.442" v="1174" actId="931"/>
          <ac:spMkLst>
            <pc:docMk/>
            <pc:sldMk cId="3551309644" sldId="263"/>
            <ac:spMk id="3" creationId="{CE946485-BAFE-461A-ADC0-709F8ECBDB7A}"/>
          </ac:spMkLst>
        </pc:spChg>
        <pc:spChg chg="add del mod">
          <ac:chgData name="Emily Willetts" userId="5d5bb9d2e0a07b4b" providerId="LiveId" clId="{460D2C2B-D6C2-44DD-A544-D7D8AD51F251}" dt="2020-09-27T13:32:08.650" v="1183" actId="21"/>
          <ac:spMkLst>
            <pc:docMk/>
            <pc:sldMk cId="3551309644" sldId="263"/>
            <ac:spMk id="6" creationId="{754934AD-9B6E-4A23-B0C6-D5FB7C04E8BA}"/>
          </ac:spMkLst>
        </pc:spChg>
        <pc:spChg chg="add mod">
          <ac:chgData name="Emily Willetts" userId="5d5bb9d2e0a07b4b" providerId="LiveId" clId="{460D2C2B-D6C2-44DD-A544-D7D8AD51F251}" dt="2020-09-27T13:32:23.325" v="1224" actId="5793"/>
          <ac:spMkLst>
            <pc:docMk/>
            <pc:sldMk cId="3551309644" sldId="263"/>
            <ac:spMk id="8" creationId="{E5DC62BC-6C96-47AB-B0ED-C0CD7447CA02}"/>
          </ac:spMkLst>
        </pc:spChg>
        <pc:spChg chg="add del">
          <ac:chgData name="Emily Willetts" userId="5d5bb9d2e0a07b4b" providerId="LiveId" clId="{460D2C2B-D6C2-44DD-A544-D7D8AD51F251}" dt="2020-09-27T13:30:12.683" v="1178" actId="26606"/>
          <ac:spMkLst>
            <pc:docMk/>
            <pc:sldMk cId="3551309644" sldId="263"/>
            <ac:spMk id="11" creationId="{07322A9E-F1EC-405E-8971-BA906EFFCCB8}"/>
          </ac:spMkLst>
        </pc:spChg>
        <pc:spChg chg="add del">
          <ac:chgData name="Emily Willetts" userId="5d5bb9d2e0a07b4b" providerId="LiveId" clId="{460D2C2B-D6C2-44DD-A544-D7D8AD51F251}" dt="2020-09-27T13:30:12.683" v="1178" actId="26606"/>
          <ac:spMkLst>
            <pc:docMk/>
            <pc:sldMk cId="3551309644" sldId="263"/>
            <ac:spMk id="13" creationId="{A5704422-1118-4FD1-95AD-29A064EB80D9}"/>
          </ac:spMkLst>
        </pc:spChg>
        <pc:spChg chg="add del">
          <ac:chgData name="Emily Willetts" userId="5d5bb9d2e0a07b4b" providerId="LiveId" clId="{460D2C2B-D6C2-44DD-A544-D7D8AD51F251}" dt="2020-09-27T13:30:12.683" v="1178" actId="26606"/>
          <ac:spMkLst>
            <pc:docMk/>
            <pc:sldMk cId="3551309644" sldId="263"/>
            <ac:spMk id="15" creationId="{A88B2AAA-B805-498E-A9E6-98B885855498}"/>
          </ac:spMkLst>
        </pc:spChg>
        <pc:spChg chg="add del">
          <ac:chgData name="Emily Willetts" userId="5d5bb9d2e0a07b4b" providerId="LiveId" clId="{460D2C2B-D6C2-44DD-A544-D7D8AD51F251}" dt="2020-09-27T13:30:12.683" v="1178" actId="26606"/>
          <ac:spMkLst>
            <pc:docMk/>
            <pc:sldMk cId="3551309644" sldId="263"/>
            <ac:spMk id="17" creationId="{9B8051E0-19D7-43E1-BFD9-E6DBFEB3A3F1}"/>
          </ac:spMkLst>
        </pc:spChg>
        <pc:spChg chg="add del">
          <ac:chgData name="Emily Willetts" userId="5d5bb9d2e0a07b4b" providerId="LiveId" clId="{460D2C2B-D6C2-44DD-A544-D7D8AD51F251}" dt="2020-09-27T13:30:12.683" v="1178" actId="26606"/>
          <ac:spMkLst>
            <pc:docMk/>
            <pc:sldMk cId="3551309644" sldId="263"/>
            <ac:spMk id="19" creationId="{4EDB2B02-86A2-46F5-A4BE-B7D9B10411D6}"/>
          </ac:spMkLst>
        </pc:spChg>
        <pc:spChg chg="add del">
          <ac:chgData name="Emily Willetts" userId="5d5bb9d2e0a07b4b" providerId="LiveId" clId="{460D2C2B-D6C2-44DD-A544-D7D8AD51F251}" dt="2020-09-27T13:30:12.683" v="1178" actId="26606"/>
          <ac:spMkLst>
            <pc:docMk/>
            <pc:sldMk cId="3551309644" sldId="263"/>
            <ac:spMk id="21" creationId="{43954639-FB5D-41F4-9560-6F6DFE778425}"/>
          </ac:spMkLst>
        </pc:spChg>
        <pc:spChg chg="add del">
          <ac:chgData name="Emily Willetts" userId="5d5bb9d2e0a07b4b" providerId="LiveId" clId="{460D2C2B-D6C2-44DD-A544-D7D8AD51F251}" dt="2020-09-27T13:30:12.683" v="1178" actId="26606"/>
          <ac:spMkLst>
            <pc:docMk/>
            <pc:sldMk cId="3551309644" sldId="263"/>
            <ac:spMk id="23" creationId="{E898931C-0323-41FA-A036-20F818B1FF81}"/>
          </ac:spMkLst>
        </pc:spChg>
        <pc:spChg chg="add del">
          <ac:chgData name="Emily Willetts" userId="5d5bb9d2e0a07b4b" providerId="LiveId" clId="{460D2C2B-D6C2-44DD-A544-D7D8AD51F251}" dt="2020-09-27T13:30:12.683" v="1178" actId="26606"/>
          <ac:spMkLst>
            <pc:docMk/>
            <pc:sldMk cId="3551309644" sldId="263"/>
            <ac:spMk id="25" creationId="{89AFE9DD-0792-4B98-B4EB-97ACA17E6AA8}"/>
          </ac:spMkLst>
        </pc:spChg>
        <pc:spChg chg="add del">
          <ac:chgData name="Emily Willetts" userId="5d5bb9d2e0a07b4b" providerId="LiveId" clId="{460D2C2B-D6C2-44DD-A544-D7D8AD51F251}" dt="2020-09-27T13:30:12.683" v="1178" actId="26606"/>
          <ac:spMkLst>
            <pc:docMk/>
            <pc:sldMk cId="3551309644" sldId="263"/>
            <ac:spMk id="27" creationId="{3981F5C4-9AE1-404E-AF44-A4E6DB374F9D}"/>
          </ac:spMkLst>
        </pc:spChg>
        <pc:spChg chg="add del">
          <ac:chgData name="Emily Willetts" userId="5d5bb9d2e0a07b4b" providerId="LiveId" clId="{460D2C2B-D6C2-44DD-A544-D7D8AD51F251}" dt="2020-09-27T13:30:12.683" v="1178" actId="26606"/>
          <ac:spMkLst>
            <pc:docMk/>
            <pc:sldMk cId="3551309644" sldId="263"/>
            <ac:spMk id="29" creationId="{763C1781-8726-4FAC-8C45-FF40376BE409}"/>
          </ac:spMkLst>
        </pc:spChg>
        <pc:spChg chg="add del">
          <ac:chgData name="Emily Willetts" userId="5d5bb9d2e0a07b4b" providerId="LiveId" clId="{460D2C2B-D6C2-44DD-A544-D7D8AD51F251}" dt="2020-09-27T13:30:12.683" v="1178" actId="26606"/>
          <ac:spMkLst>
            <pc:docMk/>
            <pc:sldMk cId="3551309644" sldId="263"/>
            <ac:spMk id="31" creationId="{301491B5-56C7-43DC-A3D9-861EECCA056A}"/>
          </ac:spMkLst>
        </pc:spChg>
        <pc:spChg chg="add del">
          <ac:chgData name="Emily Willetts" userId="5d5bb9d2e0a07b4b" providerId="LiveId" clId="{460D2C2B-D6C2-44DD-A544-D7D8AD51F251}" dt="2020-09-27T13:30:12.683" v="1178" actId="26606"/>
          <ac:spMkLst>
            <pc:docMk/>
            <pc:sldMk cId="3551309644" sldId="263"/>
            <ac:spMk id="33" creationId="{237E2353-22DF-46E0-A200-FB30F8F394E2}"/>
          </ac:spMkLst>
        </pc:spChg>
        <pc:spChg chg="add del">
          <ac:chgData name="Emily Willetts" userId="5d5bb9d2e0a07b4b" providerId="LiveId" clId="{460D2C2B-D6C2-44DD-A544-D7D8AD51F251}" dt="2020-09-27T13:30:12.683" v="1178" actId="26606"/>
          <ac:spMkLst>
            <pc:docMk/>
            <pc:sldMk cId="3551309644" sldId="263"/>
            <ac:spMk id="35" creationId="{DD6138DB-057B-45F7-A5F4-E7BFDA20D02C}"/>
          </ac:spMkLst>
        </pc:spChg>
        <pc:spChg chg="add del">
          <ac:chgData name="Emily Willetts" userId="5d5bb9d2e0a07b4b" providerId="LiveId" clId="{460D2C2B-D6C2-44DD-A544-D7D8AD51F251}" dt="2020-09-27T13:30:12.683" v="1178" actId="26606"/>
          <ac:spMkLst>
            <pc:docMk/>
            <pc:sldMk cId="3551309644" sldId="263"/>
            <ac:spMk id="37" creationId="{79A54AB1-B64F-4843-BFAB-81CB74E66B65}"/>
          </ac:spMkLst>
        </pc:spChg>
        <pc:spChg chg="add del">
          <ac:chgData name="Emily Willetts" userId="5d5bb9d2e0a07b4b" providerId="LiveId" clId="{460D2C2B-D6C2-44DD-A544-D7D8AD51F251}" dt="2020-09-27T13:30:15.980" v="1180" actId="26606"/>
          <ac:spMkLst>
            <pc:docMk/>
            <pc:sldMk cId="3551309644" sldId="263"/>
            <ac:spMk id="39" creationId="{87CC2527-562A-4F69-B487-4371E5B243E7}"/>
          </ac:spMkLst>
        </pc:spChg>
        <pc:spChg chg="add del">
          <ac:chgData name="Emily Willetts" userId="5d5bb9d2e0a07b4b" providerId="LiveId" clId="{460D2C2B-D6C2-44DD-A544-D7D8AD51F251}" dt="2020-09-27T13:31:12.486" v="1182" actId="26606"/>
          <ac:spMkLst>
            <pc:docMk/>
            <pc:sldMk cId="3551309644" sldId="263"/>
            <ac:spMk id="42" creationId="{74426AB7-D619-4515-962A-BC83909EC015}"/>
          </ac:spMkLst>
        </pc:spChg>
        <pc:spChg chg="add del">
          <ac:chgData name="Emily Willetts" userId="5d5bb9d2e0a07b4b" providerId="LiveId" clId="{460D2C2B-D6C2-44DD-A544-D7D8AD51F251}" dt="2020-09-27T13:31:12.486" v="1182" actId="26606"/>
          <ac:spMkLst>
            <pc:docMk/>
            <pc:sldMk cId="3551309644" sldId="263"/>
            <ac:spMk id="43" creationId="{DE47DF98-723F-4AAC-ABCF-CACBC438F78F}"/>
          </ac:spMkLst>
        </pc:spChg>
        <pc:grpChg chg="add">
          <ac:chgData name="Emily Willetts" userId="5d5bb9d2e0a07b4b" providerId="LiveId" clId="{460D2C2B-D6C2-44DD-A544-D7D8AD51F251}" dt="2020-09-27T13:31:12.486" v="1182" actId="26606"/>
          <ac:grpSpMkLst>
            <pc:docMk/>
            <pc:sldMk cId="3551309644" sldId="263"/>
            <ac:grpSpMk id="49" creationId="{660183B9-451D-4EA3-9633-D2F4EC95C2B8}"/>
          </ac:grpSpMkLst>
        </pc:grpChg>
        <pc:grpChg chg="add">
          <ac:chgData name="Emily Willetts" userId="5d5bb9d2e0a07b4b" providerId="LiveId" clId="{460D2C2B-D6C2-44DD-A544-D7D8AD51F251}" dt="2020-09-27T13:31:12.486" v="1182" actId="26606"/>
          <ac:grpSpMkLst>
            <pc:docMk/>
            <pc:sldMk cId="3551309644" sldId="263"/>
            <ac:grpSpMk id="70" creationId="{2ECE8254-788A-4B6C-BF28-CCE1BEB83E1B}"/>
          </ac:grpSpMkLst>
        </pc:grpChg>
        <pc:picChg chg="add del mod">
          <ac:chgData name="Emily Willetts" userId="5d5bb9d2e0a07b4b" providerId="LiveId" clId="{460D2C2B-D6C2-44DD-A544-D7D8AD51F251}" dt="2020-09-27T13:32:08.650" v="1183" actId="21"/>
          <ac:picMkLst>
            <pc:docMk/>
            <pc:sldMk cId="3551309644" sldId="263"/>
            <ac:picMk id="5" creationId="{58C84E8C-F5D4-436B-ADE9-EFF5E56C6759}"/>
          </ac:picMkLst>
        </pc:picChg>
        <pc:cxnChg chg="add del">
          <ac:chgData name="Emily Willetts" userId="5d5bb9d2e0a07b4b" providerId="LiveId" clId="{460D2C2B-D6C2-44DD-A544-D7D8AD51F251}" dt="2020-09-27T13:30:15.980" v="1180" actId="26606"/>
          <ac:cxnSpMkLst>
            <pc:docMk/>
            <pc:sldMk cId="3551309644" sldId="263"/>
            <ac:cxnSpMk id="40" creationId="{BCDAEC91-5BCE-4B55-9CC0-43EF94CB734B}"/>
          </ac:cxnSpMkLst>
        </pc:cxnChg>
        <pc:cxnChg chg="add del">
          <ac:chgData name="Emily Willetts" userId="5d5bb9d2e0a07b4b" providerId="LiveId" clId="{460D2C2B-D6C2-44DD-A544-D7D8AD51F251}" dt="2020-09-27T13:31:12.486" v="1182" actId="26606"/>
          <ac:cxnSpMkLst>
            <pc:docMk/>
            <pc:sldMk cId="3551309644" sldId="263"/>
            <ac:cxnSpMk id="44" creationId="{EA29FC7C-9308-4FDE-8DCA-405668055B0F}"/>
          </ac:cxnSpMkLst>
        </pc:cxnChg>
      </pc:sldChg>
      <pc:sldChg chg="addSp delSp modSp new mod modAnim">
        <pc:chgData name="Emily Willetts" userId="5d5bb9d2e0a07b4b" providerId="LiveId" clId="{460D2C2B-D6C2-44DD-A544-D7D8AD51F251}" dt="2020-09-27T14:31:06.860" v="1789" actId="1076"/>
        <pc:sldMkLst>
          <pc:docMk/>
          <pc:sldMk cId="2799243192" sldId="264"/>
        </pc:sldMkLst>
        <pc:spChg chg="mod">
          <ac:chgData name="Emily Willetts" userId="5d5bb9d2e0a07b4b" providerId="LiveId" clId="{460D2C2B-D6C2-44DD-A544-D7D8AD51F251}" dt="2020-09-27T13:58:53.278" v="1261" actId="14838"/>
          <ac:spMkLst>
            <pc:docMk/>
            <pc:sldMk cId="2799243192" sldId="264"/>
            <ac:spMk id="2" creationId="{7CBF6DB5-30DD-49A8-AEDF-62AD116A3A8F}"/>
          </ac:spMkLst>
        </pc:spChg>
        <pc:spChg chg="del mod">
          <ac:chgData name="Emily Willetts" userId="5d5bb9d2e0a07b4b" providerId="LiveId" clId="{460D2C2B-D6C2-44DD-A544-D7D8AD51F251}" dt="2020-09-27T14:24:23.742" v="1782"/>
          <ac:spMkLst>
            <pc:docMk/>
            <pc:sldMk cId="2799243192" sldId="264"/>
            <ac:spMk id="3" creationId="{9B0D0ADB-766D-4A84-9F5C-9479A5AAF4C1}"/>
          </ac:spMkLst>
        </pc:spChg>
        <pc:spChg chg="add del mod">
          <ac:chgData name="Emily Willetts" userId="5d5bb9d2e0a07b4b" providerId="LiveId" clId="{460D2C2B-D6C2-44DD-A544-D7D8AD51F251}" dt="2020-09-27T14:01:18.674" v="1265"/>
          <ac:spMkLst>
            <pc:docMk/>
            <pc:sldMk cId="2799243192" sldId="264"/>
            <ac:spMk id="4" creationId="{CD631CC9-FC0A-47C9-8DB8-105F9B52262D}"/>
          </ac:spMkLst>
        </pc:spChg>
        <pc:picChg chg="add mod">
          <ac:chgData name="Emily Willetts" userId="5d5bb9d2e0a07b4b" providerId="LiveId" clId="{460D2C2B-D6C2-44DD-A544-D7D8AD51F251}" dt="2020-09-27T14:30:36.418" v="1783" actId="1076"/>
          <ac:picMkLst>
            <pc:docMk/>
            <pc:sldMk cId="2799243192" sldId="264"/>
            <ac:picMk id="5" creationId="{3CCF5985-D598-4D0A-AEB5-BDE4A0AE427E}"/>
          </ac:picMkLst>
        </pc:picChg>
        <pc:picChg chg="add del">
          <ac:chgData name="Emily Willetts" userId="5d5bb9d2e0a07b4b" providerId="LiveId" clId="{460D2C2B-D6C2-44DD-A544-D7D8AD51F251}" dt="2020-09-27T14:30:50.908" v="1787"/>
          <ac:picMkLst>
            <pc:docMk/>
            <pc:sldMk cId="2799243192" sldId="264"/>
            <ac:picMk id="6" creationId="{19C6EBE6-420F-4F59-A81B-0BCEF27134FA}"/>
          </ac:picMkLst>
        </pc:picChg>
        <pc:picChg chg="add del mod">
          <ac:chgData name="Emily Willetts" userId="5d5bb9d2e0a07b4b" providerId="LiveId" clId="{460D2C2B-D6C2-44DD-A544-D7D8AD51F251}" dt="2020-09-27T14:30:50.414" v="1786"/>
          <ac:picMkLst>
            <pc:docMk/>
            <pc:sldMk cId="2799243192" sldId="264"/>
            <ac:picMk id="7" creationId="{F66EDDA2-6527-4CCF-AFD0-2AB356A8F828}"/>
          </ac:picMkLst>
        </pc:picChg>
        <pc:picChg chg="add mod">
          <ac:chgData name="Emily Willetts" userId="5d5bb9d2e0a07b4b" providerId="LiveId" clId="{460D2C2B-D6C2-44DD-A544-D7D8AD51F251}" dt="2020-09-27T14:31:06.860" v="1789" actId="1076"/>
          <ac:picMkLst>
            <pc:docMk/>
            <pc:sldMk cId="2799243192" sldId="264"/>
            <ac:picMk id="8" creationId="{ADB9C0BD-FD30-4F94-AA07-F5153E81567B}"/>
          </ac:picMkLst>
        </pc:picChg>
      </pc:sldChg>
      <pc:sldChg chg="modSp new mod">
        <pc:chgData name="Emily Willetts" userId="5d5bb9d2e0a07b4b" providerId="LiveId" clId="{460D2C2B-D6C2-44DD-A544-D7D8AD51F251}" dt="2020-09-27T15:16:00.565" v="2869" actId="20577"/>
        <pc:sldMkLst>
          <pc:docMk/>
          <pc:sldMk cId="1490444099" sldId="265"/>
        </pc:sldMkLst>
        <pc:spChg chg="mod">
          <ac:chgData name="Emily Willetts" userId="5d5bb9d2e0a07b4b" providerId="LiveId" clId="{460D2C2B-D6C2-44DD-A544-D7D8AD51F251}" dt="2020-09-27T15:16:00.565" v="2869" actId="20577"/>
          <ac:spMkLst>
            <pc:docMk/>
            <pc:sldMk cId="1490444099" sldId="265"/>
            <ac:spMk id="2" creationId="{14C1FA8B-EFCC-4A66-AE52-7531B5FB9C69}"/>
          </ac:spMkLst>
        </pc:spChg>
        <pc:spChg chg="mod">
          <ac:chgData name="Emily Willetts" userId="5d5bb9d2e0a07b4b" providerId="LiveId" clId="{460D2C2B-D6C2-44DD-A544-D7D8AD51F251}" dt="2020-09-27T15:15:30.701" v="2825" actId="27636"/>
          <ac:spMkLst>
            <pc:docMk/>
            <pc:sldMk cId="1490444099" sldId="265"/>
            <ac:spMk id="3" creationId="{E6402183-B335-4F67-9FA9-FA39466D7825}"/>
          </ac:spMkLst>
        </pc:spChg>
      </pc:sldChg>
      <pc:sldChg chg="new del">
        <pc:chgData name="Emily Willetts" userId="5d5bb9d2e0a07b4b" providerId="LiveId" clId="{460D2C2B-D6C2-44DD-A544-D7D8AD51F251}" dt="2020-09-27T13:21:38.958" v="862" actId="2696"/>
        <pc:sldMkLst>
          <pc:docMk/>
          <pc:sldMk cId="2420288648" sldId="265"/>
        </pc:sldMkLst>
      </pc:sldChg>
      <pc:sldChg chg="new del">
        <pc:chgData name="Emily Willetts" userId="5d5bb9d2e0a07b4b" providerId="LiveId" clId="{460D2C2B-D6C2-44DD-A544-D7D8AD51F251}" dt="2020-09-27T13:21:35.930" v="861" actId="2696"/>
        <pc:sldMkLst>
          <pc:docMk/>
          <pc:sldMk cId="3837836673" sldId="266"/>
        </pc:sldMkLst>
      </pc:sldChg>
      <pc:sldChg chg="addSp delSp modSp new mod setBg">
        <pc:chgData name="Emily Willetts" userId="5d5bb9d2e0a07b4b" providerId="LiveId" clId="{460D2C2B-D6C2-44DD-A544-D7D8AD51F251}" dt="2020-09-27T15:33:31.119" v="3048" actId="20577"/>
        <pc:sldMkLst>
          <pc:docMk/>
          <pc:sldMk cId="4201704602" sldId="266"/>
        </pc:sldMkLst>
        <pc:spChg chg="mod ord">
          <ac:chgData name="Emily Willetts" userId="5d5bb9d2e0a07b4b" providerId="LiveId" clId="{460D2C2B-D6C2-44DD-A544-D7D8AD51F251}" dt="2020-09-27T15:33:31.119" v="3048" actId="20577"/>
          <ac:spMkLst>
            <pc:docMk/>
            <pc:sldMk cId="4201704602" sldId="266"/>
            <ac:spMk id="2" creationId="{050028D4-C22B-4065-8D8A-516D598ED584}"/>
          </ac:spMkLst>
        </pc:spChg>
        <pc:spChg chg="del">
          <ac:chgData name="Emily Willetts" userId="5d5bb9d2e0a07b4b" providerId="LiveId" clId="{460D2C2B-D6C2-44DD-A544-D7D8AD51F251}" dt="2020-09-27T14:37:35.922" v="1792"/>
          <ac:spMkLst>
            <pc:docMk/>
            <pc:sldMk cId="4201704602" sldId="266"/>
            <ac:spMk id="3" creationId="{F0E741C0-EA2B-41F8-A5F1-C23087D04BAE}"/>
          </ac:spMkLst>
        </pc:spChg>
        <pc:spChg chg="add del">
          <ac:chgData name="Emily Willetts" userId="5d5bb9d2e0a07b4b" providerId="LiveId" clId="{460D2C2B-D6C2-44DD-A544-D7D8AD51F251}" dt="2020-09-27T14:37:58.550" v="1794" actId="26606"/>
          <ac:spMkLst>
            <pc:docMk/>
            <pc:sldMk cId="4201704602" sldId="266"/>
            <ac:spMk id="9" creationId="{32E62931-8EB4-42BB-BAAB-D8757BE66D8E}"/>
          </ac:spMkLst>
        </pc:spChg>
        <pc:spChg chg="add del">
          <ac:chgData name="Emily Willetts" userId="5d5bb9d2e0a07b4b" providerId="LiveId" clId="{460D2C2B-D6C2-44DD-A544-D7D8AD51F251}" dt="2020-09-27T14:38:02.079" v="1796" actId="26606"/>
          <ac:spMkLst>
            <pc:docMk/>
            <pc:sldMk cId="4201704602" sldId="266"/>
            <ac:spMk id="11" creationId="{8F58EDD9-0685-44E6-9B72-108BB10E1AB0}"/>
          </ac:spMkLst>
        </pc:spChg>
        <pc:spChg chg="add del">
          <ac:chgData name="Emily Willetts" userId="5d5bb9d2e0a07b4b" providerId="LiveId" clId="{460D2C2B-D6C2-44DD-A544-D7D8AD51F251}" dt="2020-09-27T14:38:05.581" v="1798" actId="26606"/>
          <ac:spMkLst>
            <pc:docMk/>
            <pc:sldMk cId="4201704602" sldId="266"/>
            <ac:spMk id="13" creationId="{F227E5B6-9132-43CA-B503-37A18562ADF2}"/>
          </ac:spMkLst>
        </pc:spChg>
        <pc:spChg chg="add del">
          <ac:chgData name="Emily Willetts" userId="5d5bb9d2e0a07b4b" providerId="LiveId" clId="{460D2C2B-D6C2-44DD-A544-D7D8AD51F251}" dt="2020-09-27T14:38:05.581" v="1798" actId="26606"/>
          <ac:spMkLst>
            <pc:docMk/>
            <pc:sldMk cId="4201704602" sldId="266"/>
            <ac:spMk id="14" creationId="{362D44EE-C852-4460-B8B5-C4F2BC20510C}"/>
          </ac:spMkLst>
        </pc:spChg>
        <pc:spChg chg="add del">
          <ac:chgData name="Emily Willetts" userId="5d5bb9d2e0a07b4b" providerId="LiveId" clId="{460D2C2B-D6C2-44DD-A544-D7D8AD51F251}" dt="2020-09-27T14:38:05.581" v="1798" actId="26606"/>
          <ac:spMkLst>
            <pc:docMk/>
            <pc:sldMk cId="4201704602" sldId="266"/>
            <ac:spMk id="15" creationId="{03C2051E-A88D-48E5-BACF-AAED17892722}"/>
          </ac:spMkLst>
        </pc:spChg>
        <pc:spChg chg="add del">
          <ac:chgData name="Emily Willetts" userId="5d5bb9d2e0a07b4b" providerId="LiveId" clId="{460D2C2B-D6C2-44DD-A544-D7D8AD51F251}" dt="2020-09-27T14:38:05.581" v="1798" actId="26606"/>
          <ac:spMkLst>
            <pc:docMk/>
            <pc:sldMk cId="4201704602" sldId="266"/>
            <ac:spMk id="16" creationId="{658970D8-8D1D-4B5C-894B-E871CC86543D}"/>
          </ac:spMkLst>
        </pc:spChg>
        <pc:spChg chg="add del">
          <ac:chgData name="Emily Willetts" userId="5d5bb9d2e0a07b4b" providerId="LiveId" clId="{460D2C2B-D6C2-44DD-A544-D7D8AD51F251}" dt="2020-09-27T14:38:05.581" v="1798" actId="26606"/>
          <ac:spMkLst>
            <pc:docMk/>
            <pc:sldMk cId="4201704602" sldId="266"/>
            <ac:spMk id="17" creationId="{7821A508-2985-4905-874A-527429BAABFA}"/>
          </ac:spMkLst>
        </pc:spChg>
        <pc:spChg chg="add del">
          <ac:chgData name="Emily Willetts" userId="5d5bb9d2e0a07b4b" providerId="LiveId" clId="{460D2C2B-D6C2-44DD-A544-D7D8AD51F251}" dt="2020-09-27T14:38:05.581" v="1798" actId="26606"/>
          <ac:spMkLst>
            <pc:docMk/>
            <pc:sldMk cId="4201704602" sldId="266"/>
            <ac:spMk id="19" creationId="{D2929CB1-0E3C-4B2D-ADC5-0154FB33BA44}"/>
          </ac:spMkLst>
        </pc:spChg>
        <pc:spChg chg="add del">
          <ac:chgData name="Emily Willetts" userId="5d5bb9d2e0a07b4b" providerId="LiveId" clId="{460D2C2B-D6C2-44DD-A544-D7D8AD51F251}" dt="2020-09-27T14:38:05.581" v="1798" actId="26606"/>
          <ac:spMkLst>
            <pc:docMk/>
            <pc:sldMk cId="4201704602" sldId="266"/>
            <ac:spMk id="21" creationId="{5F2F0C84-BE8C-4DC2-A6D3-30349A801D5C}"/>
          </ac:spMkLst>
        </pc:spChg>
        <pc:spChg chg="add del">
          <ac:chgData name="Emily Willetts" userId="5d5bb9d2e0a07b4b" providerId="LiveId" clId="{460D2C2B-D6C2-44DD-A544-D7D8AD51F251}" dt="2020-09-27T14:38:09.440" v="1800" actId="26606"/>
          <ac:spMkLst>
            <pc:docMk/>
            <pc:sldMk cId="4201704602" sldId="266"/>
            <ac:spMk id="23" creationId="{F9BB45BB-875C-46C4-8EB3-116E695470F8}"/>
          </ac:spMkLst>
        </pc:spChg>
        <pc:spChg chg="add del">
          <ac:chgData name="Emily Willetts" userId="5d5bb9d2e0a07b4b" providerId="LiveId" clId="{460D2C2B-D6C2-44DD-A544-D7D8AD51F251}" dt="2020-09-27T14:38:09.440" v="1800" actId="26606"/>
          <ac:spMkLst>
            <pc:docMk/>
            <pc:sldMk cId="4201704602" sldId="266"/>
            <ac:spMk id="24" creationId="{8B3694B1-1312-4B28-814F-D678F40ECCC6}"/>
          </ac:spMkLst>
        </pc:spChg>
        <pc:spChg chg="add del">
          <ac:chgData name="Emily Willetts" userId="5d5bb9d2e0a07b4b" providerId="LiveId" clId="{460D2C2B-D6C2-44DD-A544-D7D8AD51F251}" dt="2020-09-27T14:38:09.440" v="1800" actId="26606"/>
          <ac:spMkLst>
            <pc:docMk/>
            <pc:sldMk cId="4201704602" sldId="266"/>
            <ac:spMk id="25" creationId="{7D129406-7638-4F06-A449-C61BF912F7DD}"/>
          </ac:spMkLst>
        </pc:spChg>
        <pc:spChg chg="add del">
          <ac:chgData name="Emily Willetts" userId="5d5bb9d2e0a07b4b" providerId="LiveId" clId="{460D2C2B-D6C2-44DD-A544-D7D8AD51F251}" dt="2020-09-27T14:39:00.156" v="1807" actId="26606"/>
          <ac:spMkLst>
            <pc:docMk/>
            <pc:sldMk cId="4201704602" sldId="266"/>
            <ac:spMk id="27" creationId="{46090D5F-01AF-4676-ADF9-09DA80A264EF}"/>
          </ac:spMkLst>
        </pc:spChg>
        <pc:spChg chg="add del">
          <ac:chgData name="Emily Willetts" userId="5d5bb9d2e0a07b4b" providerId="LiveId" clId="{460D2C2B-D6C2-44DD-A544-D7D8AD51F251}" dt="2020-09-27T14:39:00.156" v="1807" actId="26606"/>
          <ac:spMkLst>
            <pc:docMk/>
            <pc:sldMk cId="4201704602" sldId="266"/>
            <ac:spMk id="28" creationId="{129A6924-D08B-45DD-8219-D130D09CE56C}"/>
          </ac:spMkLst>
        </pc:spChg>
        <pc:spChg chg="add del">
          <ac:chgData name="Emily Willetts" userId="5d5bb9d2e0a07b4b" providerId="LiveId" clId="{460D2C2B-D6C2-44DD-A544-D7D8AD51F251}" dt="2020-09-27T14:39:00.156" v="1807" actId="26606"/>
          <ac:spMkLst>
            <pc:docMk/>
            <pc:sldMk cId="4201704602" sldId="266"/>
            <ac:spMk id="29" creationId="{01B0AB56-1C73-492F-9E03-DF7B546AFCE4}"/>
          </ac:spMkLst>
        </pc:spChg>
        <pc:spChg chg="add del">
          <ac:chgData name="Emily Willetts" userId="5d5bb9d2e0a07b4b" providerId="LiveId" clId="{460D2C2B-D6C2-44DD-A544-D7D8AD51F251}" dt="2020-09-27T14:38:59.483" v="1804" actId="26606"/>
          <ac:spMkLst>
            <pc:docMk/>
            <pc:sldMk cId="4201704602" sldId="266"/>
            <ac:spMk id="34" creationId="{36C4118A-B523-45D9-B427-8E05B2DEA65C}"/>
          </ac:spMkLst>
        </pc:spChg>
        <pc:spChg chg="add del">
          <ac:chgData name="Emily Willetts" userId="5d5bb9d2e0a07b4b" providerId="LiveId" clId="{460D2C2B-D6C2-44DD-A544-D7D8AD51F251}" dt="2020-09-27T14:39:00.145" v="1806" actId="26606"/>
          <ac:spMkLst>
            <pc:docMk/>
            <pc:sldMk cId="4201704602" sldId="266"/>
            <ac:spMk id="36" creationId="{D790CBA0-32A4-48C6-8140-9148B3A0DA20}"/>
          </ac:spMkLst>
        </pc:spChg>
        <pc:spChg chg="add del">
          <ac:chgData name="Emily Willetts" userId="5d5bb9d2e0a07b4b" providerId="LiveId" clId="{460D2C2B-D6C2-44DD-A544-D7D8AD51F251}" dt="2020-09-27T14:39:00.145" v="1806" actId="26606"/>
          <ac:spMkLst>
            <pc:docMk/>
            <pc:sldMk cId="4201704602" sldId="266"/>
            <ac:spMk id="37" creationId="{82455043-5CFD-4790-A30C-152D3B6945A5}"/>
          </ac:spMkLst>
        </pc:spChg>
        <pc:spChg chg="add del">
          <ac:chgData name="Emily Willetts" userId="5d5bb9d2e0a07b4b" providerId="LiveId" clId="{460D2C2B-D6C2-44DD-A544-D7D8AD51F251}" dt="2020-09-27T14:39:00.145" v="1806" actId="26606"/>
          <ac:spMkLst>
            <pc:docMk/>
            <pc:sldMk cId="4201704602" sldId="266"/>
            <ac:spMk id="46" creationId="{08648C95-1EC5-40D8-8D96-3DC3D112AEDC}"/>
          </ac:spMkLst>
        </pc:spChg>
        <pc:spChg chg="add del">
          <ac:chgData name="Emily Willetts" userId="5d5bb9d2e0a07b4b" providerId="LiveId" clId="{460D2C2B-D6C2-44DD-A544-D7D8AD51F251}" dt="2020-09-27T14:39:00.145" v="1806" actId="26606"/>
          <ac:spMkLst>
            <pc:docMk/>
            <pc:sldMk cId="4201704602" sldId="266"/>
            <ac:spMk id="54" creationId="{909F982E-B4F0-4CF1-9698-0CA793629509}"/>
          </ac:spMkLst>
        </pc:spChg>
        <pc:spChg chg="add">
          <ac:chgData name="Emily Willetts" userId="5d5bb9d2e0a07b4b" providerId="LiveId" clId="{460D2C2B-D6C2-44DD-A544-D7D8AD51F251}" dt="2020-09-27T14:39:00.156" v="1807" actId="26606"/>
          <ac:spMkLst>
            <pc:docMk/>
            <pc:sldMk cId="4201704602" sldId="266"/>
            <ac:spMk id="68" creationId="{8F58EDD9-0685-44E6-9B72-108BB10E1AB0}"/>
          </ac:spMkLst>
        </pc:spChg>
        <pc:grpChg chg="add del">
          <ac:chgData name="Emily Willetts" userId="5d5bb9d2e0a07b4b" providerId="LiveId" clId="{460D2C2B-D6C2-44DD-A544-D7D8AD51F251}" dt="2020-09-27T14:39:00.145" v="1806" actId="26606"/>
          <ac:grpSpMkLst>
            <pc:docMk/>
            <pc:sldMk cId="4201704602" sldId="266"/>
            <ac:grpSpMk id="38" creationId="{B4056F06-1067-40CC-8153-8A04EA0AB769}"/>
          </ac:grpSpMkLst>
        </pc:grpChg>
        <pc:grpChg chg="add del">
          <ac:chgData name="Emily Willetts" userId="5d5bb9d2e0a07b4b" providerId="LiveId" clId="{460D2C2B-D6C2-44DD-A544-D7D8AD51F251}" dt="2020-09-27T14:39:00.145" v="1806" actId="26606"/>
          <ac:grpSpMkLst>
            <pc:docMk/>
            <pc:sldMk cId="4201704602" sldId="266"/>
            <ac:grpSpMk id="48" creationId="{010134DF-195E-4609-BE91-D38A8334E4E9}"/>
          </ac:grpSpMkLst>
        </pc:grpChg>
        <pc:grpChg chg="add del">
          <ac:chgData name="Emily Willetts" userId="5d5bb9d2e0a07b4b" providerId="LiveId" clId="{460D2C2B-D6C2-44DD-A544-D7D8AD51F251}" dt="2020-09-27T14:39:00.145" v="1806" actId="26606"/>
          <ac:grpSpMkLst>
            <pc:docMk/>
            <pc:sldMk cId="4201704602" sldId="266"/>
            <ac:grpSpMk id="56" creationId="{E5A6FD1C-ABC0-436A-9073-E0EED7D8906D}"/>
          </ac:grpSpMkLst>
        </pc:grpChg>
        <pc:grpChg chg="add del">
          <ac:chgData name="Emily Willetts" userId="5d5bb9d2e0a07b4b" providerId="LiveId" clId="{460D2C2B-D6C2-44DD-A544-D7D8AD51F251}" dt="2020-09-27T14:39:00.145" v="1806" actId="26606"/>
          <ac:grpSpMkLst>
            <pc:docMk/>
            <pc:sldMk cId="4201704602" sldId="266"/>
            <ac:grpSpMk id="62" creationId="{38AF1DD3-8D1D-4757-B035-70019593DDC3}"/>
          </ac:grpSpMkLst>
        </pc:grpChg>
        <pc:picChg chg="add mod">
          <ac:chgData name="Emily Willetts" userId="5d5bb9d2e0a07b4b" providerId="LiveId" clId="{460D2C2B-D6C2-44DD-A544-D7D8AD51F251}" dt="2020-09-27T14:39:00.156" v="1807" actId="26606"/>
          <ac:picMkLst>
            <pc:docMk/>
            <pc:sldMk cId="4201704602" sldId="266"/>
            <ac:picMk id="4" creationId="{95FD6D47-5BD2-4AA3-BB0F-D5DCC85E51AA}"/>
          </ac:picMkLst>
        </pc:picChg>
      </pc:sldChg>
      <pc:sldChg chg="new del">
        <pc:chgData name="Emily Willetts" userId="5d5bb9d2e0a07b4b" providerId="LiveId" clId="{460D2C2B-D6C2-44DD-A544-D7D8AD51F251}" dt="2020-09-27T13:21:33.400" v="860" actId="2696"/>
        <pc:sldMkLst>
          <pc:docMk/>
          <pc:sldMk cId="672669327" sldId="267"/>
        </pc:sldMkLst>
      </pc:sldChg>
      <pc:sldChg chg="modSp new mod">
        <pc:chgData name="Emily Willetts" userId="5d5bb9d2e0a07b4b" providerId="LiveId" clId="{460D2C2B-D6C2-44DD-A544-D7D8AD51F251}" dt="2020-09-27T15:16:25.397" v="2893" actId="20577"/>
        <pc:sldMkLst>
          <pc:docMk/>
          <pc:sldMk cId="3938485452" sldId="267"/>
        </pc:sldMkLst>
        <pc:spChg chg="mod">
          <ac:chgData name="Emily Willetts" userId="5d5bb9d2e0a07b4b" providerId="LiveId" clId="{460D2C2B-D6C2-44DD-A544-D7D8AD51F251}" dt="2020-09-27T15:16:25.397" v="2893" actId="20577"/>
          <ac:spMkLst>
            <pc:docMk/>
            <pc:sldMk cId="3938485452" sldId="267"/>
            <ac:spMk id="2" creationId="{1236DFF9-8B2E-4AFD-B492-A2CA8032AD1D}"/>
          </ac:spMkLst>
        </pc:spChg>
        <pc:spChg chg="mod">
          <ac:chgData name="Emily Willetts" userId="5d5bb9d2e0a07b4b" providerId="LiveId" clId="{460D2C2B-D6C2-44DD-A544-D7D8AD51F251}" dt="2020-09-27T15:15:35.136" v="2827" actId="27636"/>
          <ac:spMkLst>
            <pc:docMk/>
            <pc:sldMk cId="3938485452" sldId="267"/>
            <ac:spMk id="3" creationId="{51CCEF84-4080-45E7-8EA8-81E4AC9D2916}"/>
          </ac:spMkLst>
        </pc:spChg>
      </pc:sldChg>
      <pc:sldChg chg="new del">
        <pc:chgData name="Emily Willetts" userId="5d5bb9d2e0a07b4b" providerId="LiveId" clId="{460D2C2B-D6C2-44DD-A544-D7D8AD51F251}" dt="2020-09-27T13:21:30.468" v="859" actId="2696"/>
        <pc:sldMkLst>
          <pc:docMk/>
          <pc:sldMk cId="1013219869" sldId="268"/>
        </pc:sldMkLst>
      </pc:sldChg>
      <pc:sldChg chg="addSp modSp new mod modAnim">
        <pc:chgData name="Emily Willetts" userId="5d5bb9d2e0a07b4b" providerId="LiveId" clId="{460D2C2B-D6C2-44DD-A544-D7D8AD51F251}" dt="2020-10-12T15:47:09.434" v="3094"/>
        <pc:sldMkLst>
          <pc:docMk/>
          <pc:sldMk cId="3247630295" sldId="268"/>
        </pc:sldMkLst>
        <pc:spChg chg="mod">
          <ac:chgData name="Emily Willetts" userId="5d5bb9d2e0a07b4b" providerId="LiveId" clId="{460D2C2B-D6C2-44DD-A544-D7D8AD51F251}" dt="2020-10-12T15:11:22.602" v="3084" actId="122"/>
          <ac:spMkLst>
            <pc:docMk/>
            <pc:sldMk cId="3247630295" sldId="268"/>
            <ac:spMk id="2" creationId="{843E16C2-ACFA-4673-AFEF-7AF9EFDADD33}"/>
          </ac:spMkLst>
        </pc:spChg>
        <pc:spChg chg="mod">
          <ac:chgData name="Emily Willetts" userId="5d5bb9d2e0a07b4b" providerId="LiveId" clId="{460D2C2B-D6C2-44DD-A544-D7D8AD51F251}" dt="2020-10-12T15:46:23.890" v="3093" actId="6549"/>
          <ac:spMkLst>
            <pc:docMk/>
            <pc:sldMk cId="3247630295" sldId="268"/>
            <ac:spMk id="3" creationId="{24ABD111-D338-458D-B30A-06829E228CD4}"/>
          </ac:spMkLst>
        </pc:spChg>
        <pc:picChg chg="add mod">
          <ac:chgData name="Emily Willetts" userId="5d5bb9d2e0a07b4b" providerId="LiveId" clId="{460D2C2B-D6C2-44DD-A544-D7D8AD51F251}" dt="2020-10-12T15:47:09.434" v="3094"/>
          <ac:picMkLst>
            <pc:docMk/>
            <pc:sldMk cId="3247630295" sldId="268"/>
            <ac:picMk id="4" creationId="{EA96F534-E83F-4BC6-A111-905C24207FEA}"/>
          </ac:picMkLst>
        </pc:picChg>
      </pc:sldChg>
      <pc:sldChg chg="new del">
        <pc:chgData name="Emily Willetts" userId="5d5bb9d2e0a07b4b" providerId="LiveId" clId="{460D2C2B-D6C2-44DD-A544-D7D8AD51F251}" dt="2020-09-27T13:21:28.128" v="858" actId="2696"/>
        <pc:sldMkLst>
          <pc:docMk/>
          <pc:sldMk cId="1934121081" sldId="269"/>
        </pc:sldMkLst>
      </pc:sldChg>
      <pc:sldChg chg="new del">
        <pc:chgData name="Emily Willetts" userId="5d5bb9d2e0a07b4b" providerId="LiveId" clId="{460D2C2B-D6C2-44DD-A544-D7D8AD51F251}" dt="2020-09-27T13:21:24.974" v="857" actId="2696"/>
        <pc:sldMkLst>
          <pc:docMk/>
          <pc:sldMk cId="1055022535" sldId="270"/>
        </pc:sldMkLst>
      </pc:sldChg>
      <pc:sldChg chg="new del">
        <pc:chgData name="Emily Willetts" userId="5d5bb9d2e0a07b4b" providerId="LiveId" clId="{460D2C2B-D6C2-44DD-A544-D7D8AD51F251}" dt="2020-09-27T13:21:22.042" v="856" actId="2696"/>
        <pc:sldMkLst>
          <pc:docMk/>
          <pc:sldMk cId="2112893356" sldId="271"/>
        </pc:sldMkLst>
      </pc:sldChg>
      <pc:sldChg chg="new del">
        <pc:chgData name="Emily Willetts" userId="5d5bb9d2e0a07b4b" providerId="LiveId" clId="{460D2C2B-D6C2-44DD-A544-D7D8AD51F251}" dt="2020-09-27T13:21:19.341" v="855" actId="2696"/>
        <pc:sldMkLst>
          <pc:docMk/>
          <pc:sldMk cId="2495698299" sldId="272"/>
        </pc:sldMkLst>
      </pc:sldChg>
      <pc:sldChg chg="new del">
        <pc:chgData name="Emily Willetts" userId="5d5bb9d2e0a07b4b" providerId="LiveId" clId="{460D2C2B-D6C2-44DD-A544-D7D8AD51F251}" dt="2020-09-27T13:21:16.546" v="854" actId="2696"/>
        <pc:sldMkLst>
          <pc:docMk/>
          <pc:sldMk cId="23488630" sldId="273"/>
        </pc:sldMkLst>
      </pc:sldChg>
      <pc:sldChg chg="new del">
        <pc:chgData name="Emily Willetts" userId="5d5bb9d2e0a07b4b" providerId="LiveId" clId="{460D2C2B-D6C2-44DD-A544-D7D8AD51F251}" dt="2020-09-27T13:21:13.918" v="853" actId="2696"/>
        <pc:sldMkLst>
          <pc:docMk/>
          <pc:sldMk cId="2759121659" sldId="274"/>
        </pc:sldMkLst>
      </pc:sldChg>
      <pc:sldChg chg="new del">
        <pc:chgData name="Emily Willetts" userId="5d5bb9d2e0a07b4b" providerId="LiveId" clId="{460D2C2B-D6C2-44DD-A544-D7D8AD51F251}" dt="2020-09-27T13:21:11.067" v="852" actId="2696"/>
        <pc:sldMkLst>
          <pc:docMk/>
          <pc:sldMk cId="3266114111" sldId="275"/>
        </pc:sldMkLst>
      </pc:sldChg>
      <pc:sldChg chg="new del">
        <pc:chgData name="Emily Willetts" userId="5d5bb9d2e0a07b4b" providerId="LiveId" clId="{460D2C2B-D6C2-44DD-A544-D7D8AD51F251}" dt="2020-09-27T13:21:07.992" v="851" actId="2696"/>
        <pc:sldMkLst>
          <pc:docMk/>
          <pc:sldMk cId="3476166199" sldId="276"/>
        </pc:sldMkLst>
      </pc:sldChg>
      <pc:sldChg chg="new del">
        <pc:chgData name="Emily Willetts" userId="5d5bb9d2e0a07b4b" providerId="LiveId" clId="{460D2C2B-D6C2-44DD-A544-D7D8AD51F251}" dt="2020-09-27T13:21:04.635" v="850" actId="2696"/>
        <pc:sldMkLst>
          <pc:docMk/>
          <pc:sldMk cId="2174616654" sldId="277"/>
        </pc:sldMkLst>
      </pc:sldChg>
      <pc:sldChg chg="new del">
        <pc:chgData name="Emily Willetts" userId="5d5bb9d2e0a07b4b" providerId="LiveId" clId="{460D2C2B-D6C2-44DD-A544-D7D8AD51F251}" dt="2020-09-27T13:21:01.913" v="849" actId="2696"/>
        <pc:sldMkLst>
          <pc:docMk/>
          <pc:sldMk cId="4228029082" sldId="278"/>
        </pc:sldMkLst>
      </pc:sldChg>
      <pc:sldChg chg="new del">
        <pc:chgData name="Emily Willetts" userId="5d5bb9d2e0a07b4b" providerId="LiveId" clId="{460D2C2B-D6C2-44DD-A544-D7D8AD51F251}" dt="2020-09-27T13:20:55.363" v="847" actId="2696"/>
        <pc:sldMkLst>
          <pc:docMk/>
          <pc:sldMk cId="2120911509" sldId="279"/>
        </pc:sldMkLst>
      </pc:sldChg>
      <pc:sldChg chg="new del">
        <pc:chgData name="Emily Willetts" userId="5d5bb9d2e0a07b4b" providerId="LiveId" clId="{460D2C2B-D6C2-44DD-A544-D7D8AD51F251}" dt="2020-09-27T13:20:58.082" v="848" actId="2696"/>
        <pc:sldMkLst>
          <pc:docMk/>
          <pc:sldMk cId="3177640498" sldId="280"/>
        </pc:sldMkLst>
      </pc:sldChg>
      <pc:sldChg chg="new del">
        <pc:chgData name="Emily Willetts" userId="5d5bb9d2e0a07b4b" providerId="LiveId" clId="{460D2C2B-D6C2-44DD-A544-D7D8AD51F251}" dt="2020-09-27T13:20:52.547" v="846" actId="2696"/>
        <pc:sldMkLst>
          <pc:docMk/>
          <pc:sldMk cId="1377327681" sldId="281"/>
        </pc:sldMkLst>
      </pc:sldChg>
      <pc:sldChg chg="new del">
        <pc:chgData name="Emily Willetts" userId="5d5bb9d2e0a07b4b" providerId="LiveId" clId="{460D2C2B-D6C2-44DD-A544-D7D8AD51F251}" dt="2020-09-27T13:20:49.133" v="845" actId="2696"/>
        <pc:sldMkLst>
          <pc:docMk/>
          <pc:sldMk cId="481939471" sldId="28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061F67-642A-4636-8B9F-AD2D2C68DFEA}" type="datetimeFigureOut">
              <a:rPr lang="en-GB" smtClean="0"/>
              <a:t>12/10/2020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E82A44-5C8B-4976-B2BB-847D217731EA}" type="slidenum">
              <a:rPr lang="en-GB" smtClean="0"/>
              <a:t>‹#›</a:t>
            </a:fld>
            <a:endParaRPr lang="en-GB"/>
          </a:p>
        </p:txBody>
      </p:sp>
    </p:spTree>
    <p:extLst>
      <p:ext uri="{BB962C8B-B14F-4D97-AF65-F5344CB8AC3E}">
        <p14:creationId xmlns:p14="http://schemas.microsoft.com/office/powerpoint/2010/main" val="592694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A4556-DA1C-483F-9EDC-E9A533CF0E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E159AD4-1396-4D9E-9D8A-9028299E19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6467F37-204A-4C2B-8F85-9774D13F1F54}"/>
              </a:ext>
            </a:extLst>
          </p:cNvPr>
          <p:cNvSpPr>
            <a:spLocks noGrp="1"/>
          </p:cNvSpPr>
          <p:nvPr>
            <p:ph type="dt" sz="half" idx="10"/>
          </p:nvPr>
        </p:nvSpPr>
        <p:spPr/>
        <p:txBody>
          <a:bodyPr/>
          <a:lstStyle/>
          <a:p>
            <a:fld id="{00DF29D9-7E67-43B9-B4D1-F72668C447DC}" type="datetimeFigureOut">
              <a:rPr lang="en-GB" smtClean="0"/>
              <a:t>12/10/2020</a:t>
            </a:fld>
            <a:endParaRPr lang="en-GB" dirty="0"/>
          </a:p>
        </p:txBody>
      </p:sp>
      <p:sp>
        <p:nvSpPr>
          <p:cNvPr id="5" name="Footer Placeholder 4">
            <a:extLst>
              <a:ext uri="{FF2B5EF4-FFF2-40B4-BE49-F238E27FC236}">
                <a16:creationId xmlns:a16="http://schemas.microsoft.com/office/drawing/2014/main" id="{31DC2471-FE15-43ED-9967-FB8E7405C3B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C891ADB-AEC0-44D8-A7AD-BACD39FFD20A}"/>
              </a:ext>
            </a:extLst>
          </p:cNvPr>
          <p:cNvSpPr>
            <a:spLocks noGrp="1"/>
          </p:cNvSpPr>
          <p:nvPr>
            <p:ph type="sldNum" sz="quarter" idx="12"/>
          </p:nvPr>
        </p:nvSpPr>
        <p:spPr/>
        <p:txBody>
          <a:bodyPr/>
          <a:lstStyle/>
          <a:p>
            <a:fld id="{E5E36678-C789-4587-BAC1-66A1700C5A9E}" type="slidenum">
              <a:rPr lang="en-GB" smtClean="0"/>
              <a:t>‹#›</a:t>
            </a:fld>
            <a:endParaRPr lang="en-GB" dirty="0"/>
          </a:p>
        </p:txBody>
      </p:sp>
    </p:spTree>
    <p:extLst>
      <p:ext uri="{BB962C8B-B14F-4D97-AF65-F5344CB8AC3E}">
        <p14:creationId xmlns:p14="http://schemas.microsoft.com/office/powerpoint/2010/main" val="255744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14E85-9C98-4E72-B652-6F8A9711AAF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E9949A-9E7F-427E-A8A6-3C99AA0DF9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1AA5F0-280C-4A52-9BD7-BBDF6C239550}"/>
              </a:ext>
            </a:extLst>
          </p:cNvPr>
          <p:cNvSpPr>
            <a:spLocks noGrp="1"/>
          </p:cNvSpPr>
          <p:nvPr>
            <p:ph type="dt" sz="half" idx="10"/>
          </p:nvPr>
        </p:nvSpPr>
        <p:spPr/>
        <p:txBody>
          <a:bodyPr/>
          <a:lstStyle/>
          <a:p>
            <a:fld id="{00DF29D9-7E67-43B9-B4D1-F72668C447DC}" type="datetimeFigureOut">
              <a:rPr lang="en-GB" smtClean="0"/>
              <a:t>12/10/2020</a:t>
            </a:fld>
            <a:endParaRPr lang="en-GB" dirty="0"/>
          </a:p>
        </p:txBody>
      </p:sp>
      <p:sp>
        <p:nvSpPr>
          <p:cNvPr id="5" name="Footer Placeholder 4">
            <a:extLst>
              <a:ext uri="{FF2B5EF4-FFF2-40B4-BE49-F238E27FC236}">
                <a16:creationId xmlns:a16="http://schemas.microsoft.com/office/drawing/2014/main" id="{61F4F55A-A5D1-4F8D-AE0D-A3BE51FE8DB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BC06EB-66DE-4660-AF9A-6A2B2DABB467}"/>
              </a:ext>
            </a:extLst>
          </p:cNvPr>
          <p:cNvSpPr>
            <a:spLocks noGrp="1"/>
          </p:cNvSpPr>
          <p:nvPr>
            <p:ph type="sldNum" sz="quarter" idx="12"/>
          </p:nvPr>
        </p:nvSpPr>
        <p:spPr/>
        <p:txBody>
          <a:bodyPr/>
          <a:lstStyle/>
          <a:p>
            <a:fld id="{E5E36678-C789-4587-BAC1-66A1700C5A9E}" type="slidenum">
              <a:rPr lang="en-GB" smtClean="0"/>
              <a:t>‹#›</a:t>
            </a:fld>
            <a:endParaRPr lang="en-GB" dirty="0"/>
          </a:p>
        </p:txBody>
      </p:sp>
    </p:spTree>
    <p:extLst>
      <p:ext uri="{BB962C8B-B14F-4D97-AF65-F5344CB8AC3E}">
        <p14:creationId xmlns:p14="http://schemas.microsoft.com/office/powerpoint/2010/main" val="92170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4557C1-B3D5-4F9B-B6A4-FA94FF04FE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5DE81E-AFD1-4B73-8355-03968E5E7F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AD4B32-7560-40A7-A455-90DB90C9F7EE}"/>
              </a:ext>
            </a:extLst>
          </p:cNvPr>
          <p:cNvSpPr>
            <a:spLocks noGrp="1"/>
          </p:cNvSpPr>
          <p:nvPr>
            <p:ph type="dt" sz="half" idx="10"/>
          </p:nvPr>
        </p:nvSpPr>
        <p:spPr/>
        <p:txBody>
          <a:bodyPr/>
          <a:lstStyle/>
          <a:p>
            <a:fld id="{00DF29D9-7E67-43B9-B4D1-F72668C447DC}" type="datetimeFigureOut">
              <a:rPr lang="en-GB" smtClean="0"/>
              <a:t>12/10/2020</a:t>
            </a:fld>
            <a:endParaRPr lang="en-GB" dirty="0"/>
          </a:p>
        </p:txBody>
      </p:sp>
      <p:sp>
        <p:nvSpPr>
          <p:cNvPr id="5" name="Footer Placeholder 4">
            <a:extLst>
              <a:ext uri="{FF2B5EF4-FFF2-40B4-BE49-F238E27FC236}">
                <a16:creationId xmlns:a16="http://schemas.microsoft.com/office/drawing/2014/main" id="{7E71FABC-50FC-4A6A-8A92-99494258652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1323B7B-08EB-45C1-8A46-0DD4EE1DC26D}"/>
              </a:ext>
            </a:extLst>
          </p:cNvPr>
          <p:cNvSpPr>
            <a:spLocks noGrp="1"/>
          </p:cNvSpPr>
          <p:nvPr>
            <p:ph type="sldNum" sz="quarter" idx="12"/>
          </p:nvPr>
        </p:nvSpPr>
        <p:spPr/>
        <p:txBody>
          <a:bodyPr/>
          <a:lstStyle/>
          <a:p>
            <a:fld id="{E5E36678-C789-4587-BAC1-66A1700C5A9E}" type="slidenum">
              <a:rPr lang="en-GB" smtClean="0"/>
              <a:t>‹#›</a:t>
            </a:fld>
            <a:endParaRPr lang="en-GB" dirty="0"/>
          </a:p>
        </p:txBody>
      </p:sp>
    </p:spTree>
    <p:extLst>
      <p:ext uri="{BB962C8B-B14F-4D97-AF65-F5344CB8AC3E}">
        <p14:creationId xmlns:p14="http://schemas.microsoft.com/office/powerpoint/2010/main" val="62955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1714A-EDFF-4D15-91C1-7FE880BDA3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CD4D80-E734-413D-9191-80906F0B4D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4CCEB3-370C-408F-90E6-0B7AF70D9A0C}"/>
              </a:ext>
            </a:extLst>
          </p:cNvPr>
          <p:cNvSpPr>
            <a:spLocks noGrp="1"/>
          </p:cNvSpPr>
          <p:nvPr>
            <p:ph type="dt" sz="half" idx="10"/>
          </p:nvPr>
        </p:nvSpPr>
        <p:spPr/>
        <p:txBody>
          <a:bodyPr/>
          <a:lstStyle/>
          <a:p>
            <a:fld id="{00DF29D9-7E67-43B9-B4D1-F72668C447DC}" type="datetimeFigureOut">
              <a:rPr lang="en-GB" smtClean="0"/>
              <a:t>12/10/2020</a:t>
            </a:fld>
            <a:endParaRPr lang="en-GB" dirty="0"/>
          </a:p>
        </p:txBody>
      </p:sp>
      <p:sp>
        <p:nvSpPr>
          <p:cNvPr id="5" name="Footer Placeholder 4">
            <a:extLst>
              <a:ext uri="{FF2B5EF4-FFF2-40B4-BE49-F238E27FC236}">
                <a16:creationId xmlns:a16="http://schemas.microsoft.com/office/drawing/2014/main" id="{B4023F52-5B39-4F87-841B-2B5B1296845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EFCC809-7A59-4DA5-BCD7-0D002740F8B2}"/>
              </a:ext>
            </a:extLst>
          </p:cNvPr>
          <p:cNvSpPr>
            <a:spLocks noGrp="1"/>
          </p:cNvSpPr>
          <p:nvPr>
            <p:ph type="sldNum" sz="quarter" idx="12"/>
          </p:nvPr>
        </p:nvSpPr>
        <p:spPr/>
        <p:txBody>
          <a:bodyPr/>
          <a:lstStyle/>
          <a:p>
            <a:fld id="{E5E36678-C789-4587-BAC1-66A1700C5A9E}" type="slidenum">
              <a:rPr lang="en-GB" smtClean="0"/>
              <a:t>‹#›</a:t>
            </a:fld>
            <a:endParaRPr lang="en-GB" dirty="0"/>
          </a:p>
        </p:txBody>
      </p:sp>
    </p:spTree>
    <p:extLst>
      <p:ext uri="{BB962C8B-B14F-4D97-AF65-F5344CB8AC3E}">
        <p14:creationId xmlns:p14="http://schemas.microsoft.com/office/powerpoint/2010/main" val="3752243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BB4E7-CC19-470F-B7BA-F014306A15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97938E-09FC-41E6-BF7D-CB63711AC7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052897-F6B3-42DE-8BA4-9FCC976AEAAC}"/>
              </a:ext>
            </a:extLst>
          </p:cNvPr>
          <p:cNvSpPr>
            <a:spLocks noGrp="1"/>
          </p:cNvSpPr>
          <p:nvPr>
            <p:ph type="dt" sz="half" idx="10"/>
          </p:nvPr>
        </p:nvSpPr>
        <p:spPr/>
        <p:txBody>
          <a:bodyPr/>
          <a:lstStyle/>
          <a:p>
            <a:fld id="{00DF29D9-7E67-43B9-B4D1-F72668C447DC}" type="datetimeFigureOut">
              <a:rPr lang="en-GB" smtClean="0"/>
              <a:t>12/10/2020</a:t>
            </a:fld>
            <a:endParaRPr lang="en-GB" dirty="0"/>
          </a:p>
        </p:txBody>
      </p:sp>
      <p:sp>
        <p:nvSpPr>
          <p:cNvPr id="5" name="Footer Placeholder 4">
            <a:extLst>
              <a:ext uri="{FF2B5EF4-FFF2-40B4-BE49-F238E27FC236}">
                <a16:creationId xmlns:a16="http://schemas.microsoft.com/office/drawing/2014/main" id="{5D8E9566-D716-4106-AEC0-80BCCEB0F97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BD2E35A-D33B-4ACF-96C7-0AFA8E6D2BE0}"/>
              </a:ext>
            </a:extLst>
          </p:cNvPr>
          <p:cNvSpPr>
            <a:spLocks noGrp="1"/>
          </p:cNvSpPr>
          <p:nvPr>
            <p:ph type="sldNum" sz="quarter" idx="12"/>
          </p:nvPr>
        </p:nvSpPr>
        <p:spPr/>
        <p:txBody>
          <a:bodyPr/>
          <a:lstStyle/>
          <a:p>
            <a:fld id="{E5E36678-C789-4587-BAC1-66A1700C5A9E}" type="slidenum">
              <a:rPr lang="en-GB" smtClean="0"/>
              <a:t>‹#›</a:t>
            </a:fld>
            <a:endParaRPr lang="en-GB" dirty="0"/>
          </a:p>
        </p:txBody>
      </p:sp>
    </p:spTree>
    <p:extLst>
      <p:ext uri="{BB962C8B-B14F-4D97-AF65-F5344CB8AC3E}">
        <p14:creationId xmlns:p14="http://schemas.microsoft.com/office/powerpoint/2010/main" val="3299911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931C0-1425-4D14-A232-285B1D52DE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227E79-B690-4F15-91CC-0C0373388F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5E37286-D749-45EB-8DC2-B8B686FE73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5F56C00-3284-4954-B987-E54A83478972}"/>
              </a:ext>
            </a:extLst>
          </p:cNvPr>
          <p:cNvSpPr>
            <a:spLocks noGrp="1"/>
          </p:cNvSpPr>
          <p:nvPr>
            <p:ph type="dt" sz="half" idx="10"/>
          </p:nvPr>
        </p:nvSpPr>
        <p:spPr/>
        <p:txBody>
          <a:bodyPr/>
          <a:lstStyle/>
          <a:p>
            <a:fld id="{00DF29D9-7E67-43B9-B4D1-F72668C447DC}" type="datetimeFigureOut">
              <a:rPr lang="en-GB" smtClean="0"/>
              <a:t>12/10/2020</a:t>
            </a:fld>
            <a:endParaRPr lang="en-GB" dirty="0"/>
          </a:p>
        </p:txBody>
      </p:sp>
      <p:sp>
        <p:nvSpPr>
          <p:cNvPr id="6" name="Footer Placeholder 5">
            <a:extLst>
              <a:ext uri="{FF2B5EF4-FFF2-40B4-BE49-F238E27FC236}">
                <a16:creationId xmlns:a16="http://schemas.microsoft.com/office/drawing/2014/main" id="{216D5964-EC9D-4EB1-BCA4-BF7300A642F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B2A151E-C0E3-4907-A51D-B18A000F859E}"/>
              </a:ext>
            </a:extLst>
          </p:cNvPr>
          <p:cNvSpPr>
            <a:spLocks noGrp="1"/>
          </p:cNvSpPr>
          <p:nvPr>
            <p:ph type="sldNum" sz="quarter" idx="12"/>
          </p:nvPr>
        </p:nvSpPr>
        <p:spPr/>
        <p:txBody>
          <a:bodyPr/>
          <a:lstStyle/>
          <a:p>
            <a:fld id="{E5E36678-C789-4587-BAC1-66A1700C5A9E}" type="slidenum">
              <a:rPr lang="en-GB" smtClean="0"/>
              <a:t>‹#›</a:t>
            </a:fld>
            <a:endParaRPr lang="en-GB" dirty="0"/>
          </a:p>
        </p:txBody>
      </p:sp>
    </p:spTree>
    <p:extLst>
      <p:ext uri="{BB962C8B-B14F-4D97-AF65-F5344CB8AC3E}">
        <p14:creationId xmlns:p14="http://schemas.microsoft.com/office/powerpoint/2010/main" val="38336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A4D8-7B88-4EFB-831B-2158A2DB6DD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C909422-179E-4843-88C0-57D2C90DF0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08493E-62BA-4325-8366-683884F4CE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8BEC537-1FAD-4A1D-9AC8-DF82F293B3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0B8B85-A62A-4873-A4DA-4112B565F0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220E6C2-CAFA-4314-8127-4260E276A0AD}"/>
              </a:ext>
            </a:extLst>
          </p:cNvPr>
          <p:cNvSpPr>
            <a:spLocks noGrp="1"/>
          </p:cNvSpPr>
          <p:nvPr>
            <p:ph type="dt" sz="half" idx="10"/>
          </p:nvPr>
        </p:nvSpPr>
        <p:spPr/>
        <p:txBody>
          <a:bodyPr/>
          <a:lstStyle/>
          <a:p>
            <a:fld id="{00DF29D9-7E67-43B9-B4D1-F72668C447DC}" type="datetimeFigureOut">
              <a:rPr lang="en-GB" smtClean="0"/>
              <a:t>12/10/2020</a:t>
            </a:fld>
            <a:endParaRPr lang="en-GB" dirty="0"/>
          </a:p>
        </p:txBody>
      </p:sp>
      <p:sp>
        <p:nvSpPr>
          <p:cNvPr id="8" name="Footer Placeholder 7">
            <a:extLst>
              <a:ext uri="{FF2B5EF4-FFF2-40B4-BE49-F238E27FC236}">
                <a16:creationId xmlns:a16="http://schemas.microsoft.com/office/drawing/2014/main" id="{1583D172-43F5-472B-9523-F32F6B8695D2}"/>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1038B167-4DC1-4066-9CD9-707E97E35AD5}"/>
              </a:ext>
            </a:extLst>
          </p:cNvPr>
          <p:cNvSpPr>
            <a:spLocks noGrp="1"/>
          </p:cNvSpPr>
          <p:nvPr>
            <p:ph type="sldNum" sz="quarter" idx="12"/>
          </p:nvPr>
        </p:nvSpPr>
        <p:spPr/>
        <p:txBody>
          <a:bodyPr/>
          <a:lstStyle/>
          <a:p>
            <a:fld id="{E5E36678-C789-4587-BAC1-66A1700C5A9E}" type="slidenum">
              <a:rPr lang="en-GB" smtClean="0"/>
              <a:t>‹#›</a:t>
            </a:fld>
            <a:endParaRPr lang="en-GB" dirty="0"/>
          </a:p>
        </p:txBody>
      </p:sp>
    </p:spTree>
    <p:extLst>
      <p:ext uri="{BB962C8B-B14F-4D97-AF65-F5344CB8AC3E}">
        <p14:creationId xmlns:p14="http://schemas.microsoft.com/office/powerpoint/2010/main" val="202696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7A73C-12FF-42C3-8567-70A6220E134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8886E0D-7474-4DB5-B400-841323D70C7B}"/>
              </a:ext>
            </a:extLst>
          </p:cNvPr>
          <p:cNvSpPr>
            <a:spLocks noGrp="1"/>
          </p:cNvSpPr>
          <p:nvPr>
            <p:ph type="dt" sz="half" idx="10"/>
          </p:nvPr>
        </p:nvSpPr>
        <p:spPr/>
        <p:txBody>
          <a:bodyPr/>
          <a:lstStyle/>
          <a:p>
            <a:fld id="{00DF29D9-7E67-43B9-B4D1-F72668C447DC}" type="datetimeFigureOut">
              <a:rPr lang="en-GB" smtClean="0"/>
              <a:t>12/10/2020</a:t>
            </a:fld>
            <a:endParaRPr lang="en-GB" dirty="0"/>
          </a:p>
        </p:txBody>
      </p:sp>
      <p:sp>
        <p:nvSpPr>
          <p:cNvPr id="4" name="Footer Placeholder 3">
            <a:extLst>
              <a:ext uri="{FF2B5EF4-FFF2-40B4-BE49-F238E27FC236}">
                <a16:creationId xmlns:a16="http://schemas.microsoft.com/office/drawing/2014/main" id="{DF6098EC-7B25-42B5-83A8-0120FD011BE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45C9EA5-44E8-479F-88ED-6E165356D405}"/>
              </a:ext>
            </a:extLst>
          </p:cNvPr>
          <p:cNvSpPr>
            <a:spLocks noGrp="1"/>
          </p:cNvSpPr>
          <p:nvPr>
            <p:ph type="sldNum" sz="quarter" idx="12"/>
          </p:nvPr>
        </p:nvSpPr>
        <p:spPr/>
        <p:txBody>
          <a:bodyPr/>
          <a:lstStyle/>
          <a:p>
            <a:fld id="{E5E36678-C789-4587-BAC1-66A1700C5A9E}" type="slidenum">
              <a:rPr lang="en-GB" smtClean="0"/>
              <a:t>‹#›</a:t>
            </a:fld>
            <a:endParaRPr lang="en-GB" dirty="0"/>
          </a:p>
        </p:txBody>
      </p:sp>
    </p:spTree>
    <p:extLst>
      <p:ext uri="{BB962C8B-B14F-4D97-AF65-F5344CB8AC3E}">
        <p14:creationId xmlns:p14="http://schemas.microsoft.com/office/powerpoint/2010/main" val="3037395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D5E874-63F2-4180-A989-A498D1E09B81}"/>
              </a:ext>
            </a:extLst>
          </p:cNvPr>
          <p:cNvSpPr>
            <a:spLocks noGrp="1"/>
          </p:cNvSpPr>
          <p:nvPr>
            <p:ph type="dt" sz="half" idx="10"/>
          </p:nvPr>
        </p:nvSpPr>
        <p:spPr/>
        <p:txBody>
          <a:bodyPr/>
          <a:lstStyle/>
          <a:p>
            <a:fld id="{00DF29D9-7E67-43B9-B4D1-F72668C447DC}" type="datetimeFigureOut">
              <a:rPr lang="en-GB" smtClean="0"/>
              <a:t>12/10/2020</a:t>
            </a:fld>
            <a:endParaRPr lang="en-GB" dirty="0"/>
          </a:p>
        </p:txBody>
      </p:sp>
      <p:sp>
        <p:nvSpPr>
          <p:cNvPr id="3" name="Footer Placeholder 2">
            <a:extLst>
              <a:ext uri="{FF2B5EF4-FFF2-40B4-BE49-F238E27FC236}">
                <a16:creationId xmlns:a16="http://schemas.microsoft.com/office/drawing/2014/main" id="{F973A889-266B-4600-A9B6-813093AE47D3}"/>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48BF347B-D427-4C5E-91CA-6C951C8F09DB}"/>
              </a:ext>
            </a:extLst>
          </p:cNvPr>
          <p:cNvSpPr>
            <a:spLocks noGrp="1"/>
          </p:cNvSpPr>
          <p:nvPr>
            <p:ph type="sldNum" sz="quarter" idx="12"/>
          </p:nvPr>
        </p:nvSpPr>
        <p:spPr/>
        <p:txBody>
          <a:bodyPr/>
          <a:lstStyle/>
          <a:p>
            <a:fld id="{E5E36678-C789-4587-BAC1-66A1700C5A9E}" type="slidenum">
              <a:rPr lang="en-GB" smtClean="0"/>
              <a:t>‹#›</a:t>
            </a:fld>
            <a:endParaRPr lang="en-GB" dirty="0"/>
          </a:p>
        </p:txBody>
      </p:sp>
    </p:spTree>
    <p:extLst>
      <p:ext uri="{BB962C8B-B14F-4D97-AF65-F5344CB8AC3E}">
        <p14:creationId xmlns:p14="http://schemas.microsoft.com/office/powerpoint/2010/main" val="4138903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FE9CF-4509-48EC-ABC9-2CE3F0B27A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1355357-CE74-4529-8613-E253561C6D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4C1901-96B0-47E4-A33E-71C8C5F75E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E0C997-1735-441D-9112-1AD8D14C296F}"/>
              </a:ext>
            </a:extLst>
          </p:cNvPr>
          <p:cNvSpPr>
            <a:spLocks noGrp="1"/>
          </p:cNvSpPr>
          <p:nvPr>
            <p:ph type="dt" sz="half" idx="10"/>
          </p:nvPr>
        </p:nvSpPr>
        <p:spPr/>
        <p:txBody>
          <a:bodyPr/>
          <a:lstStyle/>
          <a:p>
            <a:fld id="{00DF29D9-7E67-43B9-B4D1-F72668C447DC}" type="datetimeFigureOut">
              <a:rPr lang="en-GB" smtClean="0"/>
              <a:t>12/10/2020</a:t>
            </a:fld>
            <a:endParaRPr lang="en-GB" dirty="0"/>
          </a:p>
        </p:txBody>
      </p:sp>
      <p:sp>
        <p:nvSpPr>
          <p:cNvPr id="6" name="Footer Placeholder 5">
            <a:extLst>
              <a:ext uri="{FF2B5EF4-FFF2-40B4-BE49-F238E27FC236}">
                <a16:creationId xmlns:a16="http://schemas.microsoft.com/office/drawing/2014/main" id="{3F1AC80C-AA43-4C1F-A0BA-742EFCF026B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5499328-3E6A-4C30-9433-92EBC0669747}"/>
              </a:ext>
            </a:extLst>
          </p:cNvPr>
          <p:cNvSpPr>
            <a:spLocks noGrp="1"/>
          </p:cNvSpPr>
          <p:nvPr>
            <p:ph type="sldNum" sz="quarter" idx="12"/>
          </p:nvPr>
        </p:nvSpPr>
        <p:spPr/>
        <p:txBody>
          <a:bodyPr/>
          <a:lstStyle/>
          <a:p>
            <a:fld id="{E5E36678-C789-4587-BAC1-66A1700C5A9E}" type="slidenum">
              <a:rPr lang="en-GB" smtClean="0"/>
              <a:t>‹#›</a:t>
            </a:fld>
            <a:endParaRPr lang="en-GB" dirty="0"/>
          </a:p>
        </p:txBody>
      </p:sp>
    </p:spTree>
    <p:extLst>
      <p:ext uri="{BB962C8B-B14F-4D97-AF65-F5344CB8AC3E}">
        <p14:creationId xmlns:p14="http://schemas.microsoft.com/office/powerpoint/2010/main" val="4268344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BDDA1-182F-40FD-8CD9-5815DD7455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AB2D5D1-8D72-45A8-AB57-452E474A64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E6C6CA2-09F6-4147-8E10-5BE9019517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37946-5321-4955-A43D-1FE0B91EDD0E}"/>
              </a:ext>
            </a:extLst>
          </p:cNvPr>
          <p:cNvSpPr>
            <a:spLocks noGrp="1"/>
          </p:cNvSpPr>
          <p:nvPr>
            <p:ph type="dt" sz="half" idx="10"/>
          </p:nvPr>
        </p:nvSpPr>
        <p:spPr/>
        <p:txBody>
          <a:bodyPr/>
          <a:lstStyle/>
          <a:p>
            <a:fld id="{00DF29D9-7E67-43B9-B4D1-F72668C447DC}" type="datetimeFigureOut">
              <a:rPr lang="en-GB" smtClean="0"/>
              <a:t>12/10/2020</a:t>
            </a:fld>
            <a:endParaRPr lang="en-GB" dirty="0"/>
          </a:p>
        </p:txBody>
      </p:sp>
      <p:sp>
        <p:nvSpPr>
          <p:cNvPr id="6" name="Footer Placeholder 5">
            <a:extLst>
              <a:ext uri="{FF2B5EF4-FFF2-40B4-BE49-F238E27FC236}">
                <a16:creationId xmlns:a16="http://schemas.microsoft.com/office/drawing/2014/main" id="{22D3C4AC-F563-403B-B8EF-C8439918174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F4147C6-54D0-420A-BFEC-A79E3897457F}"/>
              </a:ext>
            </a:extLst>
          </p:cNvPr>
          <p:cNvSpPr>
            <a:spLocks noGrp="1"/>
          </p:cNvSpPr>
          <p:nvPr>
            <p:ph type="sldNum" sz="quarter" idx="12"/>
          </p:nvPr>
        </p:nvSpPr>
        <p:spPr/>
        <p:txBody>
          <a:bodyPr/>
          <a:lstStyle/>
          <a:p>
            <a:fld id="{E5E36678-C789-4587-BAC1-66A1700C5A9E}" type="slidenum">
              <a:rPr lang="en-GB" smtClean="0"/>
              <a:t>‹#›</a:t>
            </a:fld>
            <a:endParaRPr lang="en-GB" dirty="0"/>
          </a:p>
        </p:txBody>
      </p:sp>
    </p:spTree>
    <p:extLst>
      <p:ext uri="{BB962C8B-B14F-4D97-AF65-F5344CB8AC3E}">
        <p14:creationId xmlns:p14="http://schemas.microsoft.com/office/powerpoint/2010/main" val="150521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4BDB38-CB9F-44D1-8C6B-5A493F4EDD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76699B-9B40-41E7-93ED-66D20E2766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75BBEB-E79B-40C4-A390-1BF6235D02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F29D9-7E67-43B9-B4D1-F72668C447DC}" type="datetimeFigureOut">
              <a:rPr lang="en-GB" smtClean="0"/>
              <a:t>12/10/2020</a:t>
            </a:fld>
            <a:endParaRPr lang="en-GB" dirty="0"/>
          </a:p>
        </p:txBody>
      </p:sp>
      <p:sp>
        <p:nvSpPr>
          <p:cNvPr id="5" name="Footer Placeholder 4">
            <a:extLst>
              <a:ext uri="{FF2B5EF4-FFF2-40B4-BE49-F238E27FC236}">
                <a16:creationId xmlns:a16="http://schemas.microsoft.com/office/drawing/2014/main" id="{850679A8-04C9-4646-A462-C985C8304D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9EC0BAAC-6487-4E0A-9876-91D05A749B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36678-C789-4587-BAC1-66A1700C5A9E}" type="slidenum">
              <a:rPr lang="en-GB" smtClean="0"/>
              <a:t>‹#›</a:t>
            </a:fld>
            <a:endParaRPr lang="en-GB" dirty="0"/>
          </a:p>
        </p:txBody>
      </p:sp>
    </p:spTree>
    <p:extLst>
      <p:ext uri="{BB962C8B-B14F-4D97-AF65-F5344CB8AC3E}">
        <p14:creationId xmlns:p14="http://schemas.microsoft.com/office/powerpoint/2010/main" val="2461379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hevastworld.wikidot.com/the-great-pyramids-of-giza"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flickr.com/photos/pareeerica/2442753072/"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creativecommons.org/licenses/by-nc/3.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ing.com/search?q=cleopatra+song&amp;form=ANSPH1&amp;refig=fffc1acc8bf44708b3a1454b54415029&amp;pc=U531&amp;adlt=strict" TargetMode="External"/><Relationship Id="rId2" Type="http://schemas.openxmlformats.org/officeDocument/2006/relationships/slideLayout" Target="../slideLayouts/slideLayout2.xml"/><Relationship Id="rId1" Type="http://schemas.openxmlformats.org/officeDocument/2006/relationships/video" Target="https://www.youtube.com/embed/hfbXQFsOtDo?feature=oembed" TargetMode="Externa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7">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icture containing outdoor, building, mountain, sitting&#10;&#10;Description automatically generated">
            <a:extLst>
              <a:ext uri="{FF2B5EF4-FFF2-40B4-BE49-F238E27FC236}">
                <a16:creationId xmlns:a16="http://schemas.microsoft.com/office/drawing/2014/main" id="{8FD98811-8F56-4108-9BDC-CB08137B8884}"/>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4774" b="20941"/>
          <a:stretch/>
        </p:blipFill>
        <p:spPr>
          <a:xfrm>
            <a:off x="-3048" y="159036"/>
            <a:ext cx="12191999" cy="6857990"/>
          </a:xfrm>
          <a:prstGeom prst="rect">
            <a:avLst/>
          </a:prstGeom>
        </p:spPr>
      </p:pic>
      <p:sp>
        <p:nvSpPr>
          <p:cNvPr id="25" name="Rectangle 1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51DD0FC-EB72-48C0-9633-AB1487AFB02F}"/>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GB" sz="5200" b="1" u="sng" dirty="0">
                <a:solidFill>
                  <a:srgbClr val="FFFFFF"/>
                </a:solidFill>
              </a:rPr>
              <a:t>Cleopatra</a:t>
            </a:r>
          </a:p>
        </p:txBody>
      </p:sp>
      <p:sp>
        <p:nvSpPr>
          <p:cNvPr id="3" name="Subtitle 2">
            <a:extLst>
              <a:ext uri="{FF2B5EF4-FFF2-40B4-BE49-F238E27FC236}">
                <a16:creationId xmlns:a16="http://schemas.microsoft.com/office/drawing/2014/main" id="{0653B6A7-34ED-465A-98C6-07A52049626C}"/>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GB" dirty="0">
                <a:solidFill>
                  <a:srgbClr val="FFFFFF"/>
                </a:solidFill>
              </a:rPr>
              <a:t>69 – 30 BC</a:t>
            </a:r>
          </a:p>
        </p:txBody>
      </p:sp>
      <p:sp>
        <p:nvSpPr>
          <p:cNvPr id="6" name="TextBox 5">
            <a:extLst>
              <a:ext uri="{FF2B5EF4-FFF2-40B4-BE49-F238E27FC236}">
                <a16:creationId xmlns:a16="http://schemas.microsoft.com/office/drawing/2014/main" id="{87BC4C06-242E-4C91-A4AB-A7CCFC03CBBE}"/>
              </a:ext>
            </a:extLst>
          </p:cNvPr>
          <p:cNvSpPr txBox="1"/>
          <p:nvPr/>
        </p:nvSpPr>
        <p:spPr>
          <a:xfrm>
            <a:off x="9881910" y="6657945"/>
            <a:ext cx="2307042" cy="200055"/>
          </a:xfrm>
          <a:prstGeom prst="rect">
            <a:avLst/>
          </a:prstGeom>
          <a:solidFill>
            <a:srgbClr val="000000"/>
          </a:solidFill>
        </p:spPr>
        <p:txBody>
          <a:bodyPr wrap="none" rtlCol="0">
            <a:spAutoFit/>
          </a:bodyPr>
          <a:lstStyle/>
          <a:p>
            <a:pPr algn="r">
              <a:spcAft>
                <a:spcPts val="600"/>
              </a:spcAft>
            </a:pPr>
            <a:r>
              <a:rPr lang="en-GB" sz="700" dirty="0">
                <a:solidFill>
                  <a:srgbClr val="FFFFFF"/>
                </a:solidFill>
                <a:hlinkClick r:id="rId3" tooltip="http://thevastworld.wikidot.com/the-great-pyramids-of-giza">
                  <a:extLst>
                    <a:ext uri="{A12FA001-AC4F-418D-AE19-62706E023703}">
                      <ahyp:hlinkClr xmlns:ahyp="http://schemas.microsoft.com/office/drawing/2018/hyperlinkcolor" val="tx"/>
                    </a:ext>
                  </a:extLst>
                </a:hlinkClick>
              </a:rPr>
              <a:t>This Photo</a:t>
            </a:r>
            <a:r>
              <a:rPr lang="en-GB" sz="700" dirty="0">
                <a:solidFill>
                  <a:srgbClr val="FFFFFF"/>
                </a:solidFill>
              </a:rPr>
              <a:t> by Unknown Author is licensed under </a:t>
            </a:r>
            <a:r>
              <a:rPr lang="en-GB" sz="700" dirty="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GB" sz="700" dirty="0">
              <a:solidFill>
                <a:srgbClr val="FFFFFF"/>
              </a:solidFill>
            </a:endParaRPr>
          </a:p>
        </p:txBody>
      </p:sp>
    </p:spTree>
    <p:extLst>
      <p:ext uri="{BB962C8B-B14F-4D97-AF65-F5344CB8AC3E}">
        <p14:creationId xmlns:p14="http://schemas.microsoft.com/office/powerpoint/2010/main" val="1047634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19">
            <a:extLst>
              <a:ext uri="{FF2B5EF4-FFF2-40B4-BE49-F238E27FC236}">
                <a16:creationId xmlns:a16="http://schemas.microsoft.com/office/drawing/2014/main" id="{7D9D36D6-2AC5-46A1-A849-4C82D5264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416CE4D-638E-4677-AA57-6CEAC40D9F92}"/>
              </a:ext>
            </a:extLst>
          </p:cNvPr>
          <p:cNvSpPr>
            <a:spLocks noGrp="1"/>
          </p:cNvSpPr>
          <p:nvPr>
            <p:ph type="title"/>
          </p:nvPr>
        </p:nvSpPr>
        <p:spPr>
          <a:xfrm>
            <a:off x="5541751" y="560571"/>
            <a:ext cx="6616135" cy="5999620"/>
          </a:xfrm>
          <a:noFill/>
        </p:spPr>
        <p:txBody>
          <a:bodyPr vert="horz" lIns="91440" tIns="45720" rIns="91440" bIns="45720" rtlCol="0" anchor="b">
            <a:normAutofit/>
          </a:bodyPr>
          <a:lstStyle/>
          <a:p>
            <a:r>
              <a:rPr lang="en-US" sz="2400" dirty="0"/>
              <a:t>Cleopatra wore a beard disguise because all the pharaohs were meant to be men.</a:t>
            </a:r>
            <a:br>
              <a:rPr lang="en-US" sz="2400" dirty="0"/>
            </a:br>
            <a:br>
              <a:rPr lang="en-US" sz="2400" dirty="0"/>
            </a:br>
            <a:r>
              <a:rPr lang="en-US" sz="2400" dirty="0"/>
              <a:t>Her tomb was found in 2019 by a group of  archaeologists.</a:t>
            </a:r>
            <a:br>
              <a:rPr lang="en-US" sz="2400" dirty="0"/>
            </a:br>
            <a:br>
              <a:rPr lang="en-US" sz="2400" dirty="0"/>
            </a:br>
            <a:r>
              <a:rPr lang="en-US" sz="2400" dirty="0"/>
              <a:t>The location of Cleopatra’s tomb is Alexandria, Egypt.</a:t>
            </a:r>
            <a:br>
              <a:rPr lang="en-US" sz="2400" dirty="0"/>
            </a:br>
            <a:br>
              <a:rPr lang="en-US" sz="2400" dirty="0"/>
            </a:br>
            <a:r>
              <a:rPr lang="en-US" sz="2400" dirty="0"/>
              <a:t>She was buried with her husband Mark Antony.</a:t>
            </a:r>
            <a:br>
              <a:rPr lang="en-US" sz="2400" dirty="0"/>
            </a:br>
            <a:br>
              <a:rPr lang="en-US" sz="2400" dirty="0"/>
            </a:br>
            <a:br>
              <a:rPr lang="en-US" sz="2400" dirty="0"/>
            </a:br>
            <a:br>
              <a:rPr lang="en-US" sz="2400" dirty="0"/>
            </a:br>
            <a:br>
              <a:rPr lang="en-US" sz="2400" dirty="0"/>
            </a:br>
            <a:br>
              <a:rPr lang="en-US" sz="2400" dirty="0"/>
            </a:br>
            <a:endParaRPr lang="en-US" sz="2400" dirty="0"/>
          </a:p>
        </p:txBody>
      </p:sp>
      <p:pic>
        <p:nvPicPr>
          <p:cNvPr id="5" name="Content Placeholder 4" descr="A picture containing cup&#10;&#10;Description automatically generated">
            <a:extLst>
              <a:ext uri="{FF2B5EF4-FFF2-40B4-BE49-F238E27FC236}">
                <a16:creationId xmlns:a16="http://schemas.microsoft.com/office/drawing/2014/main" id="{ED7C5CE5-21BB-42AC-AD3E-9346016CB77E}"/>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1" b="40251"/>
          <a:stretch/>
        </p:blipFill>
        <p:spPr>
          <a:xfrm>
            <a:off x="176646" y="0"/>
            <a:ext cx="4992985" cy="6857990"/>
          </a:xfrm>
          <a:prstGeom prst="rect">
            <a:avLst/>
          </a:prstGeom>
        </p:spPr>
      </p:pic>
      <p:sp>
        <p:nvSpPr>
          <p:cNvPr id="6" name="TextBox 5">
            <a:extLst>
              <a:ext uri="{FF2B5EF4-FFF2-40B4-BE49-F238E27FC236}">
                <a16:creationId xmlns:a16="http://schemas.microsoft.com/office/drawing/2014/main" id="{185559E3-2C60-4D65-82B0-2AAD1AFEB09F}"/>
              </a:ext>
            </a:extLst>
          </p:cNvPr>
          <p:cNvSpPr txBox="1"/>
          <p:nvPr/>
        </p:nvSpPr>
        <p:spPr>
          <a:xfrm>
            <a:off x="2673139" y="6657945"/>
            <a:ext cx="2319866" cy="200055"/>
          </a:xfrm>
          <a:prstGeom prst="rect">
            <a:avLst/>
          </a:prstGeom>
          <a:solidFill>
            <a:srgbClr val="000000"/>
          </a:solidFill>
        </p:spPr>
        <p:txBody>
          <a:bodyPr wrap="none" rtlCol="0">
            <a:spAutoFit/>
          </a:bodyPr>
          <a:lstStyle/>
          <a:p>
            <a:pPr algn="r">
              <a:spcAft>
                <a:spcPts val="600"/>
              </a:spcAft>
            </a:pPr>
            <a:r>
              <a:rPr lang="en-GB" sz="700" dirty="0">
                <a:solidFill>
                  <a:srgbClr val="FFFFFF"/>
                </a:solidFill>
                <a:hlinkClick r:id="rId3" tooltip="https://www.flickr.com/photos/pareeerica/2442753072/">
                  <a:extLst>
                    <a:ext uri="{A12FA001-AC4F-418D-AE19-62706E023703}">
                      <ahyp:hlinkClr xmlns:ahyp="http://schemas.microsoft.com/office/drawing/2018/hyperlinkcolor" val="tx"/>
                    </a:ext>
                  </a:extLst>
                </a:hlinkClick>
              </a:rPr>
              <a:t>This Photo</a:t>
            </a:r>
            <a:r>
              <a:rPr lang="en-GB" sz="700" dirty="0">
                <a:solidFill>
                  <a:srgbClr val="FFFFFF"/>
                </a:solidFill>
              </a:rPr>
              <a:t> by Unknown Author is licensed under </a:t>
            </a:r>
            <a:r>
              <a:rPr lang="en-GB" sz="700" dirty="0">
                <a:solidFill>
                  <a:srgbClr val="FFFFFF"/>
                </a:solidFill>
                <a:hlinkClick r:id="rId4" tooltip="https://creativecommons.org/licenses/by-nc/3.0/">
                  <a:extLst>
                    <a:ext uri="{A12FA001-AC4F-418D-AE19-62706E023703}">
                      <ahyp:hlinkClr xmlns:ahyp="http://schemas.microsoft.com/office/drawing/2018/hyperlinkcolor" val="tx"/>
                    </a:ext>
                  </a:extLst>
                </a:hlinkClick>
              </a:rPr>
              <a:t>CC BY-NC</a:t>
            </a:r>
            <a:endParaRPr lang="en-GB" sz="700" dirty="0">
              <a:solidFill>
                <a:srgbClr val="FFFFFF"/>
              </a:solidFill>
            </a:endParaRPr>
          </a:p>
        </p:txBody>
      </p:sp>
    </p:spTree>
    <p:extLst>
      <p:ext uri="{BB962C8B-B14F-4D97-AF65-F5344CB8AC3E}">
        <p14:creationId xmlns:p14="http://schemas.microsoft.com/office/powerpoint/2010/main" val="208984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33">
            <a:extLst>
              <a:ext uri="{FF2B5EF4-FFF2-40B4-BE49-F238E27FC236}">
                <a16:creationId xmlns:a16="http://schemas.microsoft.com/office/drawing/2014/main" id="{8F58EDD9-0685-44E6-9B72-108BB10E1A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0028D4-C22B-4065-8D8A-516D598ED584}"/>
              </a:ext>
            </a:extLst>
          </p:cNvPr>
          <p:cNvSpPr>
            <a:spLocks noGrp="1"/>
          </p:cNvSpPr>
          <p:nvPr>
            <p:ph type="title"/>
          </p:nvPr>
        </p:nvSpPr>
        <p:spPr>
          <a:xfrm>
            <a:off x="633446" y="640080"/>
            <a:ext cx="6562262" cy="5714537"/>
          </a:xfrm>
          <a:noFill/>
        </p:spPr>
        <p:txBody>
          <a:bodyPr vert="horz" lIns="91440" tIns="45720" rIns="91440" bIns="45720" rtlCol="0" anchor="b">
            <a:normAutofit fontScale="90000"/>
          </a:bodyPr>
          <a:lstStyle/>
          <a:p>
            <a:r>
              <a:rPr lang="en-US" sz="2000" u="sng" dirty="0"/>
              <a:t>Cleopatra VII Thea </a:t>
            </a:r>
            <a:r>
              <a:rPr lang="en-US" sz="2000" u="sng" dirty="0" err="1"/>
              <a:t>Philopator</a:t>
            </a:r>
            <a:br>
              <a:rPr lang="en-US" sz="2000" u="sng" dirty="0"/>
            </a:br>
            <a:br>
              <a:rPr lang="en-US" sz="2000" dirty="0"/>
            </a:br>
            <a:r>
              <a:rPr lang="en-US" sz="2000" dirty="0"/>
              <a:t>She was born in early 69 BC and died in 30 BC aged 39</a:t>
            </a:r>
            <a:br>
              <a:rPr lang="en-US" sz="2000" dirty="0"/>
            </a:br>
            <a:br>
              <a:rPr lang="en-US" sz="2000" dirty="0"/>
            </a:br>
            <a:r>
              <a:rPr lang="en-US" sz="2000" dirty="0"/>
              <a:t>She ruled from 51 BC until 30 BC (21 years).</a:t>
            </a:r>
            <a:br>
              <a:rPr lang="en-US" sz="2000" dirty="0"/>
            </a:br>
            <a:br>
              <a:rPr lang="en-US" sz="2000" dirty="0"/>
            </a:br>
            <a:r>
              <a:rPr lang="en-US" sz="2000" dirty="0"/>
              <a:t>Her mother was called Cleopatra V, her father was called Ptolemy XII Auletes.</a:t>
            </a:r>
            <a:br>
              <a:rPr lang="en-US" sz="2000" dirty="0"/>
            </a:br>
            <a:br>
              <a:rPr lang="en-US" sz="2000" dirty="0"/>
            </a:br>
            <a:r>
              <a:rPr lang="en-US" sz="2000" dirty="0"/>
              <a:t>She married her brother Ptolemy XIII (he died), she then married her other brother Ptolemy XIV. She had a relationship with Julius Caesar. She married Mark Antony.</a:t>
            </a:r>
            <a:br>
              <a:rPr lang="en-US" sz="2000" dirty="0"/>
            </a:br>
            <a:br>
              <a:rPr lang="en-US" sz="2000" dirty="0"/>
            </a:br>
            <a:r>
              <a:rPr lang="en-US" sz="2000" dirty="0"/>
              <a:t>She had a pet leopard.</a:t>
            </a:r>
            <a:br>
              <a:rPr lang="en-US" sz="2000" dirty="0"/>
            </a:br>
            <a:br>
              <a:rPr lang="en-US" sz="2000" dirty="0"/>
            </a:br>
            <a:r>
              <a:rPr lang="en-US" sz="2000" dirty="0"/>
              <a:t>She is famous for actively influencing Roman politics. She was especially known for her relationships with Mark Antony and Julius Caesar.</a:t>
            </a:r>
            <a:br>
              <a:rPr lang="en-US" sz="2000" dirty="0"/>
            </a:br>
            <a:br>
              <a:rPr lang="en-US" sz="2000" dirty="0"/>
            </a:br>
            <a:r>
              <a:rPr lang="en-US" sz="2000" dirty="0"/>
              <a:t>She was the last queen/ pharaoh of Egypt. The Romans ruled after her death.</a:t>
            </a:r>
            <a:br>
              <a:rPr lang="en-US" sz="2000" dirty="0"/>
            </a:br>
            <a:endParaRPr lang="en-US" sz="2000" dirty="0"/>
          </a:p>
        </p:txBody>
      </p:sp>
      <p:pic>
        <p:nvPicPr>
          <p:cNvPr id="4" name="Content Placeholder 3">
            <a:extLst>
              <a:ext uri="{FF2B5EF4-FFF2-40B4-BE49-F238E27FC236}">
                <a16:creationId xmlns:a16="http://schemas.microsoft.com/office/drawing/2014/main" id="{95FD6D47-5BD2-4AA3-BB0F-D5DCC85E51AA}"/>
              </a:ext>
            </a:extLst>
          </p:cNvPr>
          <p:cNvPicPr>
            <a:picLocks noGrp="1" noChangeAspect="1"/>
          </p:cNvPicPr>
          <p:nvPr>
            <p:ph idx="1"/>
          </p:nvPr>
        </p:nvPicPr>
        <p:blipFill rotWithShape="1">
          <a:blip r:embed="rId2"/>
          <a:srcRect l="9754" r="-1" b="-1"/>
          <a:stretch/>
        </p:blipFill>
        <p:spPr>
          <a:xfrm>
            <a:off x="7552944" y="10"/>
            <a:ext cx="4636008" cy="6857990"/>
          </a:xfrm>
          <a:prstGeom prst="rect">
            <a:avLst/>
          </a:prstGeom>
        </p:spPr>
      </p:pic>
    </p:spTree>
    <p:extLst>
      <p:ext uri="{BB962C8B-B14F-4D97-AF65-F5344CB8AC3E}">
        <p14:creationId xmlns:p14="http://schemas.microsoft.com/office/powerpoint/2010/main" val="4201704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1FA8B-EFCC-4A66-AE52-7531B5FB9C69}"/>
              </a:ext>
            </a:extLst>
          </p:cNvPr>
          <p:cNvSpPr>
            <a:spLocks noGrp="1"/>
          </p:cNvSpPr>
          <p:nvPr>
            <p:ph type="title"/>
          </p:nvPr>
        </p:nvSpPr>
        <p:spPr>
          <a:xfrm>
            <a:off x="838200" y="365125"/>
            <a:ext cx="10515600" cy="398273"/>
          </a:xfrm>
        </p:spPr>
        <p:txBody>
          <a:bodyPr>
            <a:normAutofit fontScale="90000"/>
          </a:bodyPr>
          <a:lstStyle/>
          <a:p>
            <a:pPr algn="ctr"/>
            <a:r>
              <a:rPr lang="en-GB" dirty="0"/>
              <a:t>Cleopatra’s timeline</a:t>
            </a:r>
          </a:p>
        </p:txBody>
      </p:sp>
      <p:sp>
        <p:nvSpPr>
          <p:cNvPr id="3" name="Content Placeholder 2">
            <a:extLst>
              <a:ext uri="{FF2B5EF4-FFF2-40B4-BE49-F238E27FC236}">
                <a16:creationId xmlns:a16="http://schemas.microsoft.com/office/drawing/2014/main" id="{E6402183-B335-4F67-9FA9-FA39466D7825}"/>
              </a:ext>
            </a:extLst>
          </p:cNvPr>
          <p:cNvSpPr>
            <a:spLocks noGrp="1"/>
          </p:cNvSpPr>
          <p:nvPr>
            <p:ph idx="1"/>
          </p:nvPr>
        </p:nvSpPr>
        <p:spPr>
          <a:xfrm>
            <a:off x="838200" y="922789"/>
            <a:ext cx="10515600" cy="5254174"/>
          </a:xfrm>
        </p:spPr>
        <p:txBody>
          <a:bodyPr>
            <a:normAutofit fontScale="62500" lnSpcReduction="20000"/>
          </a:bodyPr>
          <a:lstStyle/>
          <a:p>
            <a:endParaRPr lang="en-US" dirty="0"/>
          </a:p>
          <a:p>
            <a:r>
              <a:rPr lang="en-US" dirty="0"/>
              <a:t>051 BC:   After father dies, 18 year-old Cleopatra and her brother become co-rulers of Egypt. Her brother, Ptolemy XIII, is 10 years old.</a:t>
            </a:r>
          </a:p>
          <a:p>
            <a:endParaRPr lang="en-US" dirty="0"/>
          </a:p>
          <a:p>
            <a:r>
              <a:rPr lang="en-US" dirty="0"/>
              <a:t>049 BC:    Cleopatra's brother forces her to leave Alexandria and go to Syria. </a:t>
            </a:r>
          </a:p>
          <a:p>
            <a:endParaRPr lang="en-US" dirty="0"/>
          </a:p>
          <a:p>
            <a:r>
              <a:rPr lang="en-US" dirty="0"/>
              <a:t>049 BC: Cleopatra goes to the Roman military leader, Julius Caesar, to ask for help to defeat her brother. </a:t>
            </a:r>
          </a:p>
          <a:p>
            <a:endParaRPr lang="en-US" dirty="0"/>
          </a:p>
          <a:p>
            <a:r>
              <a:rPr lang="en-US" dirty="0"/>
              <a:t>047 BC: Caesar's army defeats Ptolemy XIII, who drowns while trying to escape the battlefield. Caesar says that Cleopatra and another brother, Ptolemy XIV, are the new rulers of Egypt.</a:t>
            </a:r>
          </a:p>
          <a:p>
            <a:endParaRPr lang="en-US" dirty="0"/>
          </a:p>
          <a:p>
            <a:r>
              <a:rPr lang="en-US" dirty="0"/>
              <a:t>046 BC:  Cleopatra gives birth to Ptolemy Caesar, the son of Julius Caesar. </a:t>
            </a:r>
          </a:p>
          <a:p>
            <a:endParaRPr lang="en-US" dirty="0"/>
          </a:p>
          <a:p>
            <a:r>
              <a:rPr lang="en-US" dirty="0"/>
              <a:t>044 BC: Caesar is killed when his rivals think he is becoming too powerful. Cleopatra takes their son and returns to Egypt, where she orders Ptolemy XIV poisoned to death so that her son can be a co-ruler.</a:t>
            </a:r>
          </a:p>
          <a:p>
            <a:endParaRPr lang="en-US" dirty="0"/>
          </a:p>
          <a:p>
            <a:r>
              <a:rPr lang="en-US" dirty="0"/>
              <a:t>042 BC: Marc Antony asks Cleopatra to give him money to help pay for an invasion of the Persian Empire. She is interested in him because she needs a new Roman leader to protect her.</a:t>
            </a:r>
          </a:p>
          <a:p>
            <a:endParaRPr lang="en-US" dirty="0"/>
          </a:p>
        </p:txBody>
      </p:sp>
    </p:spTree>
    <p:extLst>
      <p:ext uri="{BB962C8B-B14F-4D97-AF65-F5344CB8AC3E}">
        <p14:creationId xmlns:p14="http://schemas.microsoft.com/office/powerpoint/2010/main" val="1490444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6DFF9-8B2E-4AFD-B492-A2CA8032AD1D}"/>
              </a:ext>
            </a:extLst>
          </p:cNvPr>
          <p:cNvSpPr>
            <a:spLocks noGrp="1"/>
          </p:cNvSpPr>
          <p:nvPr>
            <p:ph type="title"/>
          </p:nvPr>
        </p:nvSpPr>
        <p:spPr>
          <a:xfrm>
            <a:off x="838200" y="365126"/>
            <a:ext cx="10515600" cy="315912"/>
          </a:xfrm>
        </p:spPr>
        <p:txBody>
          <a:bodyPr>
            <a:normAutofit fontScale="90000"/>
          </a:bodyPr>
          <a:lstStyle/>
          <a:p>
            <a:pPr algn="ctr"/>
            <a:r>
              <a:rPr lang="en-GB" dirty="0"/>
              <a:t>Timeline continued</a:t>
            </a:r>
          </a:p>
        </p:txBody>
      </p:sp>
      <p:sp>
        <p:nvSpPr>
          <p:cNvPr id="3" name="Content Placeholder 2">
            <a:extLst>
              <a:ext uri="{FF2B5EF4-FFF2-40B4-BE49-F238E27FC236}">
                <a16:creationId xmlns:a16="http://schemas.microsoft.com/office/drawing/2014/main" id="{51CCEF84-4080-45E7-8EA8-81E4AC9D2916}"/>
              </a:ext>
            </a:extLst>
          </p:cNvPr>
          <p:cNvSpPr>
            <a:spLocks noGrp="1"/>
          </p:cNvSpPr>
          <p:nvPr>
            <p:ph idx="1"/>
          </p:nvPr>
        </p:nvSpPr>
        <p:spPr>
          <a:xfrm>
            <a:off x="838200" y="830510"/>
            <a:ext cx="10515600" cy="5346453"/>
          </a:xfrm>
        </p:spPr>
        <p:txBody>
          <a:bodyPr>
            <a:normAutofit fontScale="55000" lnSpcReduction="20000"/>
          </a:bodyPr>
          <a:lstStyle/>
          <a:p>
            <a:r>
              <a:rPr lang="en-US" dirty="0"/>
              <a:t>040 BC: Cleopatra gives birth to twins, a boy named Alexander and a girl named Cleopatra. Antony is the father of the children.</a:t>
            </a:r>
          </a:p>
          <a:p>
            <a:endParaRPr lang="en-US" dirty="0"/>
          </a:p>
          <a:p>
            <a:r>
              <a:rPr lang="en-US" dirty="0"/>
              <a:t>037 BC: Even though he is already married, Antony marries Cleopatra. This is illegal and starts a battle with Octavian, Julius Caesar's adopted son and ruler of Rome.</a:t>
            </a:r>
          </a:p>
          <a:p>
            <a:endParaRPr lang="en-US" dirty="0"/>
          </a:p>
          <a:p>
            <a:r>
              <a:rPr lang="en-US" dirty="0"/>
              <a:t>036 BC: Cleopatra gives birth to Ptolemy </a:t>
            </a:r>
            <a:r>
              <a:rPr lang="en-US" dirty="0" err="1"/>
              <a:t>Philadelphus</a:t>
            </a:r>
            <a:r>
              <a:rPr lang="en-US" dirty="0"/>
              <a:t>, Antony's son. It is believed that he died from an illness as a child.</a:t>
            </a:r>
          </a:p>
          <a:p>
            <a:endParaRPr lang="en-US" dirty="0"/>
          </a:p>
          <a:p>
            <a:r>
              <a:rPr lang="en-US" dirty="0"/>
              <a:t>032 BC: After Antony declares Ptolemy Caesar, Cleopatra's son, Caesar's rightful heir instead of Octavian, Octavian says that Antony is being completely controlled by Cleopatra. </a:t>
            </a:r>
            <a:r>
              <a:rPr lang="en-US" dirty="0" err="1"/>
              <a:t>Ocatavian</a:t>
            </a:r>
            <a:r>
              <a:rPr lang="en-US" dirty="0"/>
              <a:t> declares war on Cleopatra.</a:t>
            </a:r>
          </a:p>
          <a:p>
            <a:endParaRPr lang="en-US" dirty="0"/>
          </a:p>
          <a:p>
            <a:r>
              <a:rPr lang="en-US" dirty="0"/>
              <a:t>031 BC: Antony's army loses a battle with Octavian's army and Cleopatra doubts Antony's ability to protect her. Octavian tells her that he will make a deal with her to protect her if she kills Antony.</a:t>
            </a:r>
          </a:p>
          <a:p>
            <a:endParaRPr lang="en-US" dirty="0"/>
          </a:p>
          <a:p>
            <a:r>
              <a:rPr lang="en-US" dirty="0"/>
              <a:t>031 BC:  Cleopatra decides that she cannot kill Antony or force him to leave Egypt, so she tries to trick him into thinking she is dead. When he hears that she is dead, Antony falls on his sword and later dies, but not before hearing that Cleopatra was alive.</a:t>
            </a:r>
          </a:p>
          <a:p>
            <a:endParaRPr lang="en-US" dirty="0"/>
          </a:p>
          <a:p>
            <a:r>
              <a:rPr lang="en-US" dirty="0"/>
              <a:t>030 AD: After Antony's death, and the defeat of her forces by Octavian, Cleopatra commits suicide. It is believed that she may have had a poisonous snake smuggled into her room in a basket of figs and that she allowed the snake to bite her.</a:t>
            </a:r>
          </a:p>
          <a:p>
            <a:endParaRPr lang="en-GB" dirty="0"/>
          </a:p>
        </p:txBody>
      </p:sp>
    </p:spTree>
    <p:extLst>
      <p:ext uri="{BB962C8B-B14F-4D97-AF65-F5344CB8AC3E}">
        <p14:creationId xmlns:p14="http://schemas.microsoft.com/office/powerpoint/2010/main" val="3938485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16C2-ACFA-4673-AFEF-7AF9EFDADD33}"/>
              </a:ext>
            </a:extLst>
          </p:cNvPr>
          <p:cNvSpPr>
            <a:spLocks noGrp="1"/>
          </p:cNvSpPr>
          <p:nvPr>
            <p:ph type="title"/>
          </p:nvPr>
        </p:nvSpPr>
        <p:spPr/>
        <p:txBody>
          <a:bodyPr/>
          <a:lstStyle/>
          <a:p>
            <a:pPr algn="ctr"/>
            <a:r>
              <a:rPr lang="en-GB" dirty="0"/>
              <a:t>Horrible Histories </a:t>
            </a:r>
          </a:p>
        </p:txBody>
      </p:sp>
      <p:sp>
        <p:nvSpPr>
          <p:cNvPr id="3" name="Content Placeholder 2">
            <a:extLst>
              <a:ext uri="{FF2B5EF4-FFF2-40B4-BE49-F238E27FC236}">
                <a16:creationId xmlns:a16="http://schemas.microsoft.com/office/drawing/2014/main" id="{24ABD111-D338-458D-B30A-06829E228CD4}"/>
              </a:ext>
            </a:extLst>
          </p:cNvPr>
          <p:cNvSpPr>
            <a:spLocks noGrp="1"/>
          </p:cNvSpPr>
          <p:nvPr>
            <p:ph idx="1"/>
          </p:nvPr>
        </p:nvSpPr>
        <p:spPr/>
        <p:txBody>
          <a:bodyPr/>
          <a:lstStyle/>
          <a:p>
            <a:pPr marL="0" indent="0">
              <a:buNone/>
            </a:pPr>
            <a:br>
              <a:rPr lang="en-GB" b="0" i="0" u="sng" dirty="0">
                <a:solidFill>
                  <a:srgbClr val="660099"/>
                </a:solidFill>
                <a:effectLst/>
                <a:latin typeface="Roboto"/>
                <a:hlinkClick r:id="rId3"/>
              </a:rPr>
            </a:br>
            <a:endParaRPr lang="en-GB" dirty="0"/>
          </a:p>
        </p:txBody>
      </p:sp>
      <p:pic>
        <p:nvPicPr>
          <p:cNvPr id="4" name="Online Media 3" title="Horrible Histories Song - Cleopatra - CBBC">
            <a:hlinkClick r:id="" action="ppaction://media"/>
            <a:extLst>
              <a:ext uri="{FF2B5EF4-FFF2-40B4-BE49-F238E27FC236}">
                <a16:creationId xmlns:a16="http://schemas.microsoft.com/office/drawing/2014/main" id="{EA96F534-E83F-4BC6-A111-905C24207FEA}"/>
              </a:ext>
            </a:extLst>
          </p:cNvPr>
          <p:cNvPicPr>
            <a:picLocks noRot="1" noChangeAspect="1"/>
          </p:cNvPicPr>
          <p:nvPr>
            <a:videoFile r:link="rId1"/>
          </p:nvPr>
        </p:nvPicPr>
        <p:blipFill>
          <a:blip r:embed="rId4"/>
          <a:stretch>
            <a:fillRect/>
          </a:stretch>
        </p:blipFill>
        <p:spPr>
          <a:xfrm>
            <a:off x="3048000" y="1714500"/>
            <a:ext cx="6096000" cy="3429000"/>
          </a:xfrm>
          <a:prstGeom prst="rect">
            <a:avLst/>
          </a:prstGeom>
        </p:spPr>
      </p:pic>
    </p:spTree>
    <p:extLst>
      <p:ext uri="{BB962C8B-B14F-4D97-AF65-F5344CB8AC3E}">
        <p14:creationId xmlns:p14="http://schemas.microsoft.com/office/powerpoint/2010/main" val="324763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F6DB5-30DD-49A8-AEDF-62AD116A3A8F}"/>
              </a:ext>
            </a:extLst>
          </p:cNvPr>
          <p:cNvSpPr>
            <a:spLocks noGrp="1"/>
          </p:cNvSpPr>
          <p:nvPr>
            <p:ph type="title"/>
          </p:nvPr>
        </p:nvSpPr>
        <p:spPr/>
        <p:txBody>
          <a:bodyPr/>
          <a:lstStyle/>
          <a:p>
            <a:pPr algn="ctr"/>
            <a:r>
              <a:rPr lang="en-GB" b="1" u="sng" dirty="0">
                <a:ln w="22225">
                  <a:solidFill>
                    <a:schemeClr val="accent2"/>
                  </a:solidFill>
                  <a:prstDash val="solid"/>
                </a:ln>
                <a:solidFill>
                  <a:schemeClr val="accent2">
                    <a:lumMod val="40000"/>
                    <a:lumOff val="60000"/>
                  </a:schemeClr>
                </a:solidFill>
                <a:effectLst/>
              </a:rPr>
              <a:t>Thank you for listening </a:t>
            </a:r>
          </a:p>
        </p:txBody>
      </p:sp>
      <p:pic>
        <p:nvPicPr>
          <p:cNvPr id="5" name="Content Placeholder 4">
            <a:extLst>
              <a:ext uri="{FF2B5EF4-FFF2-40B4-BE49-F238E27FC236}">
                <a16:creationId xmlns:a16="http://schemas.microsoft.com/office/drawing/2014/main" id="{3CCF5985-D598-4D0A-AEB5-BDE4A0AE427E}"/>
              </a:ext>
            </a:extLst>
          </p:cNvPr>
          <p:cNvPicPr>
            <a:picLocks noGrp="1" noChangeAspect="1"/>
          </p:cNvPicPr>
          <p:nvPr>
            <p:ph idx="1"/>
          </p:nvPr>
        </p:nvPicPr>
        <p:blipFill>
          <a:blip r:embed="rId2"/>
          <a:stretch>
            <a:fillRect/>
          </a:stretch>
        </p:blipFill>
        <p:spPr>
          <a:xfrm>
            <a:off x="4124325" y="2443825"/>
            <a:ext cx="3943350" cy="514350"/>
          </a:xfrm>
          <a:prstGeom prst="rect">
            <a:avLst/>
          </a:prstGeom>
        </p:spPr>
      </p:pic>
      <p:pic>
        <p:nvPicPr>
          <p:cNvPr id="8" name="Picture 7">
            <a:extLst>
              <a:ext uri="{FF2B5EF4-FFF2-40B4-BE49-F238E27FC236}">
                <a16:creationId xmlns:a16="http://schemas.microsoft.com/office/drawing/2014/main" id="{ADB9C0BD-FD30-4F94-AA07-F5153E81567B}"/>
              </a:ext>
            </a:extLst>
          </p:cNvPr>
          <p:cNvPicPr>
            <a:picLocks noChangeAspect="1"/>
          </p:cNvPicPr>
          <p:nvPr/>
        </p:nvPicPr>
        <p:blipFill>
          <a:blip r:embed="rId3"/>
          <a:stretch>
            <a:fillRect/>
          </a:stretch>
        </p:blipFill>
        <p:spPr>
          <a:xfrm>
            <a:off x="4682836" y="4038600"/>
            <a:ext cx="3048000" cy="1828800"/>
          </a:xfrm>
          <a:prstGeom prst="rect">
            <a:avLst/>
          </a:prstGeom>
        </p:spPr>
      </p:pic>
    </p:spTree>
    <p:extLst>
      <p:ext uri="{BB962C8B-B14F-4D97-AF65-F5344CB8AC3E}">
        <p14:creationId xmlns:p14="http://schemas.microsoft.com/office/powerpoint/2010/main" val="2799243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697</Words>
  <Application>Microsoft Office PowerPoint</Application>
  <PresentationFormat>Widescreen</PresentationFormat>
  <Paragraphs>38</Paragraphs>
  <Slides>7</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Roboto</vt:lpstr>
      <vt:lpstr>Office Theme</vt:lpstr>
      <vt:lpstr>Cleopatra</vt:lpstr>
      <vt:lpstr>Cleopatra wore a beard disguise because all the pharaohs were meant to be men.  Her tomb was found in 2019 by a group of  archaeologists.  The location of Cleopatra’s tomb is Alexandria, Egypt.  She was buried with her husband Mark Antony.      </vt:lpstr>
      <vt:lpstr>Cleopatra VII Thea Philopator  She was born in early 69 BC and died in 30 BC aged 39  She ruled from 51 BC until 30 BC (21 years).  Her mother was called Cleopatra V, her father was called Ptolemy XII Auletes.  She married her brother Ptolemy XIII (he died), she then married her other brother Ptolemy XIV. She had a relationship with Julius Caesar. She married Mark Antony.  She had a pet leopard.  She is famous for actively influencing Roman politics. She was especially known for her relationships with Mark Antony and Julius Caesar.  She was the last queen/ pharaoh of Egypt. The Romans ruled after her death. </vt:lpstr>
      <vt:lpstr>Cleopatra’s timeline</vt:lpstr>
      <vt:lpstr>Timeline continued</vt:lpstr>
      <vt:lpstr>Horrible Histories </vt:lpstr>
      <vt:lpstr>Thank you for listening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Cleopatra</dc:title>
  <dc:creator>Emily Willetts</dc:creator>
  <cp:lastModifiedBy>Emily Willetts</cp:lastModifiedBy>
  <cp:revision>1</cp:revision>
  <dcterms:created xsi:type="dcterms:W3CDTF">2020-09-27T14:39:00Z</dcterms:created>
  <dcterms:modified xsi:type="dcterms:W3CDTF">2020-10-12T15:47:24Z</dcterms:modified>
</cp:coreProperties>
</file>