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64" r:id="rId9"/>
    <p:sldId id="265" r:id="rId10"/>
    <p:sldId id="266" r:id="rId11"/>
    <p:sldId id="261" r:id="rId12"/>
    <p:sldId id="267" r:id="rId13"/>
    <p:sldId id="268" r:id="rId14"/>
    <p:sldId id="270" r:id="rId15"/>
    <p:sldId id="271" r:id="rId16"/>
    <p:sldId id="27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3630" autoAdjust="0"/>
  </p:normalViewPr>
  <p:slideViewPr>
    <p:cSldViewPr snapToGrid="0" snapToObjects="1">
      <p:cViewPr varScale="1">
        <p:scale>
          <a:sx n="68" d="100"/>
          <a:sy n="68" d="100"/>
        </p:scale>
        <p:origin x="9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6AUB79YxkwQ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A4998-84A1-4D97-93C9-B7FA8980E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2E8F6-21D0-4AED-A5E3-54881027B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5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3DF12-56C2-4D67-88F5-9E943E00F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6AFC62-BAD6-48DD-8FEB-0450997B6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D69C-3E5F-4946-AB00-77411AB4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9" y="39793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22222"/>
                </a:solidFill>
              </a:rPr>
              <a:t>W</a:t>
            </a:r>
            <a:r>
              <a:rPr lang="en-GB" b="0" i="0" dirty="0">
                <a:solidFill>
                  <a:srgbClr val="222222"/>
                </a:solidFill>
                <a:effectLst/>
              </a:rPr>
              <a:t>hat do you think the poem is teaching us?</a:t>
            </a:r>
            <a:br>
              <a:rPr lang="en-GB" dirty="0"/>
            </a:br>
            <a:br>
              <a:rPr lang="en-GB" dirty="0"/>
            </a:br>
            <a:r>
              <a:rPr lang="en-GB" b="0" i="1" dirty="0">
                <a:solidFill>
                  <a:srgbClr val="222222"/>
                </a:solidFill>
                <a:effectLst/>
              </a:rPr>
              <a:t>What would you </a:t>
            </a:r>
            <a:r>
              <a:rPr lang="en-GB" b="0" i="0" dirty="0">
                <a:solidFill>
                  <a:srgbClr val="222222"/>
                </a:solidFill>
                <a:effectLst/>
              </a:rPr>
              <a:t>do if you heard others saying nasty words to someone else, like Sam says to Zak?</a:t>
            </a:r>
            <a:endParaRPr lang="en-GB" dirty="0"/>
          </a:p>
        </p:txBody>
      </p:sp>
      <p:pic>
        <p:nvPicPr>
          <p:cNvPr id="1026" name="Picture 2" descr="Odd Socks Funk You Mens Gift Box | Gifts For Him | The Love Trees">
            <a:extLst>
              <a:ext uri="{FF2B5EF4-FFF2-40B4-BE49-F238E27FC236}">
                <a16:creationId xmlns:a16="http://schemas.microsoft.com/office/drawing/2014/main" id="{5DB9C2CF-84D8-4405-81EC-3644F10CA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0" r="4119" b="27077"/>
          <a:stretch/>
        </p:blipFill>
        <p:spPr bwMode="auto">
          <a:xfrm>
            <a:off x="2610729" y="0"/>
            <a:ext cx="6575474" cy="28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8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38D-9700-4391-82BB-D307E0F1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8" y="218049"/>
            <a:ext cx="11731283" cy="5528603"/>
          </a:xfrm>
        </p:spPr>
        <p:txBody>
          <a:bodyPr>
            <a:normAutofit/>
          </a:bodyPr>
          <a:lstStyle/>
          <a:p>
            <a:pPr rtl="0"/>
            <a:r>
              <a:rPr lang="en-GB" sz="2700" dirty="0">
                <a:solidFill>
                  <a:srgbClr val="222222"/>
                </a:solidFill>
                <a:latin typeface="+mn-lt"/>
              </a:rPr>
              <a:t>Do you </a:t>
            </a:r>
            <a:r>
              <a:rPr lang="en-GB" sz="2700" b="0" i="0" dirty="0">
                <a:solidFill>
                  <a:srgbClr val="222222"/>
                </a:solidFill>
                <a:effectLst/>
                <a:latin typeface="+mn-lt"/>
              </a:rPr>
              <a:t>remember feeling good about yourself when someone said something kind or encouraging to you?</a:t>
            </a:r>
            <a:br>
              <a:rPr lang="en-GB" sz="2700" b="0" i="1" dirty="0">
                <a:solidFill>
                  <a:srgbClr val="222222"/>
                </a:solidFill>
                <a:effectLst/>
                <a:latin typeface="+mn-lt"/>
              </a:rPr>
            </a:br>
            <a:br>
              <a:rPr lang="en-GB" sz="2700" b="0" i="1" dirty="0">
                <a:solidFill>
                  <a:srgbClr val="222222"/>
                </a:solidFill>
                <a:effectLst/>
                <a:latin typeface="+mn-lt"/>
              </a:rPr>
            </a:br>
            <a:r>
              <a:rPr lang="en-GB" sz="2700" b="0" i="0" dirty="0">
                <a:solidFill>
                  <a:srgbClr val="222222"/>
                </a:solidFill>
                <a:effectLst/>
                <a:latin typeface="+mn-lt"/>
              </a:rPr>
              <a:t>I hope you see that kind and positive words are a good way of helping others.</a:t>
            </a:r>
            <a:br>
              <a:rPr lang="en-GB" sz="2700" b="0" i="0" dirty="0">
                <a:solidFill>
                  <a:srgbClr val="222222"/>
                </a:solidFill>
                <a:effectLst/>
                <a:latin typeface="+mn-lt"/>
              </a:rPr>
            </a:br>
            <a:br>
              <a:rPr lang="en-GB" sz="2700" b="0" i="0" dirty="0">
                <a:solidFill>
                  <a:srgbClr val="222222"/>
                </a:solidFill>
                <a:effectLst/>
                <a:latin typeface="+mn-lt"/>
              </a:rPr>
            </a:br>
            <a:r>
              <a:rPr lang="en-GB" sz="2700" b="0" i="0" dirty="0">
                <a:solidFill>
                  <a:srgbClr val="222222"/>
                </a:solidFill>
                <a:effectLst/>
                <a:latin typeface="+mn-lt"/>
              </a:rPr>
              <a:t>If you see someone feeling sad because another person has been unkind, you could say a kind word to them – it might make a huge difference to that person’s day. That’s just what Zak’s teacher did when she saw that he was sad.</a:t>
            </a:r>
            <a:br>
              <a:rPr lang="en-GB" b="0" i="0" dirty="0">
                <a:solidFill>
                  <a:srgbClr val="222222"/>
                </a:solidFill>
                <a:effectLst/>
                <a:latin typeface="+mn-lt"/>
              </a:rPr>
            </a:b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77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99143-BE38-4DFD-AC94-B414254A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8" t="37949" r="26114" b="8410"/>
          <a:stretch/>
        </p:blipFill>
        <p:spPr>
          <a:xfrm>
            <a:off x="1182858" y="478302"/>
            <a:ext cx="9826283" cy="5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82" y="2208252"/>
            <a:ext cx="10265236" cy="2572636"/>
          </a:xfrm>
        </p:spPr>
        <p:txBody>
          <a:bodyPr rtlCol="0">
            <a:normAutofit fontScale="90000"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anti-bullyingalliance.org.uk</a:t>
            </a:r>
            <a:b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You may want to watch the Anti Bullying Alliance virtual assembly for 2020: </a:t>
            </a: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  <a:hlinkClick r:id="rId5"/>
              </a:rPr>
              <a:t>https://www.youtube.com/watch?v=6AUB79YxkwQ</a:t>
            </a:r>
            <a:b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EA1E-7B96-4EAC-90CF-5C747502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6" y="47894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you respond to differences?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do you make people feel?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138B7-9894-4038-9D2A-90DBB3BE0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992" b="8923"/>
          <a:stretch/>
        </p:blipFill>
        <p:spPr>
          <a:xfrm>
            <a:off x="2667000" y="0"/>
            <a:ext cx="2861603" cy="42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8EAD-9634-48C3-93F0-EB85BEA31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98791-A841-4E3F-A2A8-2F0FA6A71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78035-101F-4BCF-9184-7BF03B8E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2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5A9C-2AB4-42E2-8EEB-20DA97C4C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-25708"/>
            <a:ext cx="9741312" cy="6883707"/>
          </a:xfrm>
        </p:spPr>
      </p:pic>
    </p:spTree>
    <p:extLst>
      <p:ext uri="{BB962C8B-B14F-4D97-AF65-F5344CB8AC3E}">
        <p14:creationId xmlns:p14="http://schemas.microsoft.com/office/powerpoint/2010/main" val="22721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585</Words>
  <Application>Microsoft Office PowerPoint</Application>
  <PresentationFormat>Widescreen</PresentationFormat>
  <Paragraphs>55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How do you respond to differences?  How do you make people feel?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 the poem is teaching us?  What would you do if you heard others saying nasty words to someone else, like Sam says to Zak?</vt:lpstr>
      <vt:lpstr>Do you remember feeling good about yourself when someone said something kind or encouraging to you?  I hope you see that kind and positive words are a good way of helping others.  If you see someone feeling sad because another person has been unkind, you could say a kind word to them – it might make a huge difference to that person’s day. That’s just what Zak’s teacher did when she saw that he was sad. </vt:lpstr>
      <vt:lpstr>PowerPoint Presentation</vt:lpstr>
      <vt:lpstr>Thank you  for watching - anti-bullyingalliance.org.uk  You may want to watch the Anti Bullying Alliance virtual assembly for 2020: https://www.youtube.com/watch?v=6AUB79YxkwQ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Moody, Nicola</cp:lastModifiedBy>
  <cp:revision>18</cp:revision>
  <dcterms:created xsi:type="dcterms:W3CDTF">2020-09-01T18:15:57Z</dcterms:created>
  <dcterms:modified xsi:type="dcterms:W3CDTF">2020-11-16T09:16:42Z</dcterms:modified>
</cp:coreProperties>
</file>