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7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20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7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9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09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1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3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6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53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A464-A41E-41B9-B636-26FFFA80708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0FC8-E9B9-4269-816D-AC2A198B72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1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251" y="166985"/>
            <a:ext cx="5324239" cy="2800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564" y="563424"/>
            <a:ext cx="2752436" cy="2502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0" y="2967335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XCCW Joined 1a" panose="03050602040000000000" pitchFamily="66" charset="0"/>
              </a:rPr>
              <a:t>Year 4’s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XCCW Joined 1a" panose="03050602040000000000" pitchFamily="66" charset="0"/>
              </a:rPr>
              <a:t> 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XCCW Joined 1a" panose="03050602040000000000" pitchFamily="66" charset="0"/>
              </a:rPr>
              <a:t>Happy Book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XCCW Joined 1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934359">
            <a:off x="1095809" y="676486"/>
            <a:ext cx="2035320" cy="203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4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927" y="221673"/>
            <a:ext cx="11231418" cy="635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4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360218"/>
            <a:ext cx="11185236" cy="613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9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018" y="304800"/>
            <a:ext cx="10861964" cy="587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0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183" y="277091"/>
            <a:ext cx="11314544" cy="610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165" y="147782"/>
            <a:ext cx="11573162" cy="627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7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91" y="147782"/>
            <a:ext cx="11573164" cy="642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6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527" y="350982"/>
            <a:ext cx="11286837" cy="61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6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Colours for emotions</a:t>
            </a:r>
            <a:endParaRPr lang="en-GB" sz="48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2874" y="2022764"/>
            <a:ext cx="6777614" cy="443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Colours for emotions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Jukes, Natalie</dc:creator>
  <cp:lastModifiedBy>Jukes, Natalie</cp:lastModifiedBy>
  <cp:revision>3</cp:revision>
  <dcterms:created xsi:type="dcterms:W3CDTF">2020-11-09T21:12:14Z</dcterms:created>
  <dcterms:modified xsi:type="dcterms:W3CDTF">2020-11-10T08:58:07Z</dcterms:modified>
</cp:coreProperties>
</file>