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91" r:id="rId4"/>
    <p:sldId id="292" r:id="rId5"/>
    <p:sldId id="293" r:id="rId6"/>
    <p:sldId id="294" r:id="rId7"/>
    <p:sldId id="259" r:id="rId8"/>
    <p:sldId id="282" r:id="rId9"/>
    <p:sldId id="260" r:id="rId10"/>
    <p:sldId id="284" r:id="rId11"/>
    <p:sldId id="285" r:id="rId12"/>
    <p:sldId id="286" r:id="rId13"/>
    <p:sldId id="287" r:id="rId14"/>
    <p:sldId id="288" r:id="rId15"/>
    <p:sldId id="289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FD1B-4331-4718-8E52-120664D85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9E627-FF9D-4D63-851D-3757C7329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A707-E86D-4D80-B41A-019CC259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3082A-6E5E-4FBF-9F59-D73B3908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EFFA-FC45-4C8A-B01A-1ED246F3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FA2B-4EDD-444A-B58D-DBB2D5E8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32A95-A28B-4078-BF53-453ADAF57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CAE9-F432-427A-8072-58F6F8E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6272C-2F59-427E-A389-C8D9F501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6C6A-A29A-4D30-BDE7-3E8ED60A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5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1F85C-510E-469E-874B-D4B825AD8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1CD19-2739-45DA-90FD-2F3690907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0C82-6810-4863-8E38-85AA9067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E5F1C-5D99-4E94-B765-13260290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7A35-30A4-4525-9166-CF4DDD52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DCD0-02C6-4EBA-9FE5-D8F6A383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8B705-F1F3-4EC4-A550-32D10072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AE59-4412-4C75-9728-C0DE227B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D1906-D756-4F80-A381-7C5B19A6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816AE-C510-40F2-B2DF-986FBA02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DF82-332F-4ACE-ACE7-B088BC1A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D48D9-15E9-4AFB-B63D-8BE83A66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99F7-4C94-44C7-94AC-8AC47154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AA5C-EFA8-46BC-BACF-4B12F92A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FA63-2EC9-4171-93FD-44D1E31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4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8DF4-100C-4213-801D-1BD9232E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6A9A-9526-4AD1-8AF1-3FEC7A6AE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E4BE8-D64C-47EA-849D-945B4876D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0E4E3-9948-418E-9517-3D171342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B54CD-7811-4324-A44A-D0B4DFBF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FBAC7-11BE-4C0E-91E7-E77B8E47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754D-F169-4E0D-9A1A-6DA56776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D80A5-8981-4045-B955-3F5D32339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9DA3E-C5B9-4F20-9094-E827EB404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54156-45EE-44C0-8BFF-C60B42E94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4AD7B-B4DA-476A-BCF9-BB95EECBD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67DDB-B594-466A-81C5-D31B93EA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2ED49-DF0A-461C-863A-C7536E71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8CE73-1597-4EAE-A7D1-7ECB3EB4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9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3D1D-2DC7-4502-AC6A-FAECF558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F83E2-62E1-44A0-B88E-8C827587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843D8-A8D1-42F5-9DDC-F174A50B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6E6F0-F252-4CC5-9635-40C69983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5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E1413-C1DF-4398-A78A-7040F960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B5965-EA9B-482C-84EC-88ED52E4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B9DBD-818D-4177-B892-291315E3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3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1628-211E-4A79-94A6-DDA87ADA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5E2B-DEBD-4CFA-B66A-2F16E773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12547-588F-4624-9B49-B7703A22D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3D6E5-30C4-473B-98BA-A5B1230A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124AE-11EA-4FE2-9FC2-FD0F67C3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84D-C3B1-4A00-B13A-76D9AE59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1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DAC7-D9E4-4069-9957-B461C0BD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B1784-06D6-4EC9-A872-54C5B3841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BA0D2-0559-41EA-8238-1ABC7A155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02930-532D-4DA9-8A17-82168554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C92C5-2B96-4C48-9F26-C40EA05E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A0E1C-1C75-48DA-9640-16A264F5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B6FF0-9F65-4CA9-8D61-3C20D590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315BB-792F-45FF-8F46-AEE22E320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086D-05A9-4D82-A8D4-E5DB15F1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9D9D-2001-41FC-AA96-7F212C2C199A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D0B1-4103-4166-8E09-A4CA29AA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2BA0A-A9D7-41D1-89E6-F11A332A4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English: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write creatively using a picture stimulus.</a:t>
            </a:r>
          </a:p>
          <a:p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See the next slide for some ideas on what to write! </a:t>
            </a:r>
          </a:p>
          <a:p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6" descr="image of the day">
            <a:extLst>
              <a:ext uri="{FF2B5EF4-FFF2-40B4-BE49-F238E27FC236}">
                <a16:creationId xmlns:a16="http://schemas.microsoft.com/office/drawing/2014/main" id="{0B048C41-C276-4E4E-9A7A-036C228D2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1219200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036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6" y="389659"/>
            <a:ext cx="1019386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8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1" y="498763"/>
            <a:ext cx="11028218" cy="620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31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18" y="602673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54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72" y="524741"/>
            <a:ext cx="9938327" cy="559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6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86" y="711200"/>
            <a:ext cx="11907769" cy="551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4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62" y="255588"/>
            <a:ext cx="10926490" cy="3540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912" y="3454876"/>
            <a:ext cx="7557943" cy="340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52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90" y="670213"/>
            <a:ext cx="10178473" cy="57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8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449" y="328262"/>
            <a:ext cx="116426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Free Writing Friday! </a:t>
            </a:r>
          </a:p>
          <a:p>
            <a:r>
              <a:rPr lang="en-GB" dirty="0">
                <a:latin typeface="Comic Sans MS" panose="030F0702030302020204" pitchFamily="66" charset="0"/>
              </a:rPr>
              <a:t>Use the picture as a prompt for your writing today.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u="sng" dirty="0">
                <a:latin typeface="Comic Sans MS" panose="030F0702030302020204" pitchFamily="66" charset="0"/>
              </a:rPr>
              <a:t>Here are some ideas:</a:t>
            </a:r>
          </a:p>
          <a:p>
            <a:r>
              <a:rPr lang="en-GB" dirty="0">
                <a:latin typeface="Comic Sans MS" panose="030F0702030302020204" pitchFamily="66" charset="0"/>
              </a:rPr>
              <a:t>You are stranded on an island… write the story of how you got there! </a:t>
            </a:r>
          </a:p>
          <a:p>
            <a:r>
              <a:rPr lang="en-GB" dirty="0">
                <a:latin typeface="Comic Sans MS" panose="030F0702030302020204" pitchFamily="66" charset="0"/>
              </a:rPr>
              <a:t>Write a conversation between you and a stranger on the island. </a:t>
            </a:r>
          </a:p>
          <a:p>
            <a:r>
              <a:rPr lang="en-GB" dirty="0">
                <a:latin typeface="Comic Sans MS" panose="030F0702030302020204" pitchFamily="66" charset="0"/>
              </a:rPr>
              <a:t>Write a message in a bottle (a letter) that you will put in the water to be rescued!</a:t>
            </a:r>
          </a:p>
          <a:p>
            <a:r>
              <a:rPr lang="en-GB" dirty="0">
                <a:latin typeface="Comic Sans MS" panose="030F0702030302020204" pitchFamily="66" charset="0"/>
              </a:rPr>
              <a:t>Write a setting description of the island. What might you find on there? </a:t>
            </a:r>
          </a:p>
          <a:p>
            <a:r>
              <a:rPr lang="en-GB" dirty="0">
                <a:latin typeface="Comic Sans MS" panose="030F0702030302020204" pitchFamily="66" charset="0"/>
              </a:rPr>
              <a:t>Imagine, a pirate ship is in the distance and they stop to save you. Write about your time on the pirate ship.</a:t>
            </a:r>
          </a:p>
        </p:txBody>
      </p:sp>
      <p:pic>
        <p:nvPicPr>
          <p:cNvPr id="8" name="Picture 6" descr="image of the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7870"/>
            <a:ext cx="12192000" cy="370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54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Maths:</a:t>
            </a:r>
          </a:p>
          <a:p>
            <a:r>
              <a:rPr lang="en-GB" b="1" u="sng" dirty="0">
                <a:latin typeface="Comic Sans MS" panose="030F0702030302020204" pitchFamily="66" charset="0"/>
              </a:rPr>
              <a:t>Objective: To multiply a number by 1 and 0.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F122C-D3B9-4BA8-9BD4-0E21E45C9E85}"/>
              </a:ext>
            </a:extLst>
          </p:cNvPr>
          <p:cNvSpPr txBox="1"/>
          <p:nvPr/>
        </p:nvSpPr>
        <p:spPr>
          <a:xfrm>
            <a:off x="184150" y="3697172"/>
            <a:ext cx="6210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During today’s learning children will explore what happens when you multiply by 1 and 0 and describe what happens to the numbers. </a:t>
            </a:r>
          </a:p>
          <a:p>
            <a:r>
              <a:rPr lang="en-GB" dirty="0">
                <a:latin typeface="Comic Sans MS" panose="030F0702030302020204" pitchFamily="66" charset="0"/>
              </a:rPr>
              <a:t>1* - See next slide for multiplying numbers by 0 and 1. </a:t>
            </a:r>
          </a:p>
          <a:p>
            <a:r>
              <a:rPr lang="en-GB" dirty="0">
                <a:latin typeface="Comic Sans MS" panose="030F0702030302020204" pitchFamily="66" charset="0"/>
              </a:rPr>
              <a:t>2* - Complete the White Rose Hub Questions. </a:t>
            </a:r>
          </a:p>
          <a:p>
            <a:r>
              <a:rPr lang="en-GB" dirty="0">
                <a:latin typeface="Comic Sans MS" panose="030F0702030302020204" pitchFamily="66" charset="0"/>
              </a:rPr>
              <a:t>3* - Complete the White Rose Hub Questions and then complete the reasoning statement focusing on which question could be the odd </a:t>
            </a:r>
            <a:r>
              <a:rPr lang="en-GB">
                <a:latin typeface="Comic Sans MS" panose="030F0702030302020204" pitchFamily="66" charset="0"/>
              </a:rPr>
              <a:t>one out.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BE77F-6B89-4C08-9444-4AAE406220C2}"/>
              </a:ext>
            </a:extLst>
          </p:cNvPr>
          <p:cNvSpPr txBox="1"/>
          <p:nvPr/>
        </p:nvSpPr>
        <p:spPr>
          <a:xfrm>
            <a:off x="6657975" y="333375"/>
            <a:ext cx="50101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To multiply a number by 1 and 0!</a:t>
            </a:r>
          </a:p>
          <a:p>
            <a:r>
              <a:rPr lang="en-GB" b="1" dirty="0">
                <a:latin typeface="Comic Sans MS" panose="030F0702030302020204" pitchFamily="66" charset="0"/>
              </a:rPr>
              <a:t>Use objects or draw dots to represent:</a:t>
            </a:r>
          </a:p>
          <a:p>
            <a:r>
              <a:rPr lang="en-GB" b="1" dirty="0">
                <a:latin typeface="Comic Sans MS" panose="030F0702030302020204" pitchFamily="66" charset="0"/>
              </a:rPr>
              <a:t>9 x 1, 3 x 1, 5 x 1 etc.</a:t>
            </a:r>
          </a:p>
          <a:p>
            <a:r>
              <a:rPr lang="en-GB" b="1" dirty="0">
                <a:latin typeface="Comic Sans MS" panose="030F0702030302020204" pitchFamily="66" charset="0"/>
              </a:rPr>
              <a:t>What do you notice?</a:t>
            </a:r>
          </a:p>
          <a:p>
            <a:r>
              <a:rPr lang="en-GB" b="1" dirty="0">
                <a:latin typeface="Comic Sans MS" panose="030F0702030302020204" pitchFamily="66" charset="0"/>
              </a:rPr>
              <a:t>What does zero mean?</a:t>
            </a:r>
          </a:p>
          <a:p>
            <a:r>
              <a:rPr lang="en-GB" b="1" dirty="0">
                <a:latin typeface="Comic Sans MS" panose="030F0702030302020204" pitchFamily="66" charset="0"/>
              </a:rPr>
              <a:t>What does multiplying by 1 mean? </a:t>
            </a:r>
          </a:p>
          <a:p>
            <a:r>
              <a:rPr lang="en-GB" b="1" dirty="0">
                <a:latin typeface="Comic Sans MS" panose="030F0702030302020204" pitchFamily="66" charset="0"/>
              </a:rPr>
              <a:t>Write a word problem to show multiplying by 1 and 0. </a:t>
            </a:r>
          </a:p>
          <a:p>
            <a:r>
              <a:rPr lang="en-GB" b="1" dirty="0">
                <a:latin typeface="Comic Sans MS" panose="030F0702030302020204" pitchFamily="66" charset="0"/>
              </a:rPr>
              <a:t>What is the same and what is different than multiplying by one and zero?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974579"/>
            <a:ext cx="5911850" cy="2350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3325090"/>
            <a:ext cx="5124160" cy="338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5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92893-0356-4673-868B-447B40A15BDC}"/>
              </a:ext>
            </a:extLst>
          </p:cNvPr>
          <p:cNvSpPr txBox="1"/>
          <p:nvPr/>
        </p:nvSpPr>
        <p:spPr>
          <a:xfrm>
            <a:off x="66674" y="85724"/>
            <a:ext cx="643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1 STAR TASK: Once you have multiplied by 0, multiply the same numbers by 1!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73A66-11D4-4EB3-9D84-990F3003277B}"/>
              </a:ext>
            </a:extLst>
          </p:cNvPr>
          <p:cNvSpPr txBox="1"/>
          <p:nvPr/>
        </p:nvSpPr>
        <p:spPr>
          <a:xfrm>
            <a:off x="5373543" y="1609724"/>
            <a:ext cx="321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3 STAR EXTRA TASK!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676728"/>
            <a:ext cx="4544291" cy="60088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955" y="2107189"/>
            <a:ext cx="4961227" cy="439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3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7CBEA-B301-4B12-B730-0B18E049932A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2/3 STAR TASK!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95" y="455056"/>
            <a:ext cx="1179426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157018"/>
            <a:ext cx="11517746" cy="65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92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Reading: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write a survival guide for isolation.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F1C4A5-73D5-4055-969B-C1D1A17BC7B3}"/>
              </a:ext>
            </a:extLst>
          </p:cNvPr>
          <p:cNvSpPr txBox="1">
            <a:spLocks/>
          </p:cNvSpPr>
          <p:nvPr/>
        </p:nvSpPr>
        <p:spPr>
          <a:xfrm>
            <a:off x="257175" y="1381125"/>
            <a:ext cx="5486400" cy="5232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u="sng" dirty="0">
                <a:latin typeface="Comic Sans MS" panose="030F0702030302020204" pitchFamily="66" charset="0"/>
              </a:rPr>
              <a:t>Main task...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Tom writes a list of golden rules to follow to survive in the desert (See the next slide for a reminder).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omic Sans MS" panose="030F0702030302020204" pitchFamily="66" charset="0"/>
              </a:rPr>
              <a:t>1* - Write a list of golden rules to help someone get through isolation. It might be a list of things to do that will make someone smile or help them keep occupied.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u="sng" dirty="0">
              <a:latin typeface="XCCW Joined 1a" panose="03050602040000000000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u="sng" dirty="0">
              <a:latin typeface="XCCW Joined 1a" panose="03050602040000000000" pitchFamily="66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93C0A74-2FCB-4CD7-9222-A3D2251AD433}"/>
              </a:ext>
            </a:extLst>
          </p:cNvPr>
          <p:cNvSpPr txBox="1">
            <a:spLocks/>
          </p:cNvSpPr>
          <p:nvPr/>
        </p:nvSpPr>
        <p:spPr>
          <a:xfrm>
            <a:off x="6043612" y="1381125"/>
            <a:ext cx="5486400" cy="5232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omic Sans MS" panose="030F0702030302020204" pitchFamily="66" charset="0"/>
              </a:rPr>
              <a:t>2/3* - Write a survival guide to help someone isolating.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omic Sans MS" panose="030F0702030302020204" pitchFamily="66" charset="0"/>
              </a:rPr>
              <a:t>Think of things they could do during their time.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omic Sans MS" panose="030F0702030302020204" pitchFamily="66" charset="0"/>
              </a:rPr>
              <a:t>Write down some ideas of things that might make them smile.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omic Sans MS" panose="030F0702030302020204" pitchFamily="66" charset="0"/>
              </a:rPr>
              <a:t>You could suggest some books or read or TV/Films to watch?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omic Sans MS" panose="030F0702030302020204" pitchFamily="66" charset="0"/>
              </a:rPr>
              <a:t>Write your ideas and add some pictures to make it interesting.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XCCW Joined 1a" panose="03050602040000000000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u="sng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5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solidFill>
                  <a:srgbClr val="FF0000"/>
                </a:solidFill>
                <a:latin typeface="XCCW Joined 1a" panose="03050602040000000000" pitchFamily="66" charset="0"/>
              </a:rPr>
              <a:t>E - SAFETY</a:t>
            </a:r>
            <a:endParaRPr lang="en-GB" sz="2800" dirty="0">
              <a:solidFill>
                <a:srgbClr val="FF0000"/>
              </a:solidFill>
              <a:latin typeface="XCCW Joined 1a" panose="03050602040000000000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55" y="722169"/>
            <a:ext cx="9716654" cy="546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14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457</Words>
  <Application>Microsoft Office PowerPoint</Application>
  <PresentationFormat>Widescreen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Eloise</dc:creator>
  <cp:lastModifiedBy>Jones, Eloise</cp:lastModifiedBy>
  <cp:revision>34</cp:revision>
  <dcterms:created xsi:type="dcterms:W3CDTF">2020-11-07T10:51:03Z</dcterms:created>
  <dcterms:modified xsi:type="dcterms:W3CDTF">2020-11-12T10:37:42Z</dcterms:modified>
</cp:coreProperties>
</file>