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89" r:id="rId4"/>
    <p:sldId id="299" r:id="rId5"/>
    <p:sldId id="300" r:id="rId6"/>
    <p:sldId id="292" r:id="rId7"/>
    <p:sldId id="293" r:id="rId8"/>
    <p:sldId id="259" r:id="rId9"/>
    <p:sldId id="290" r:id="rId10"/>
    <p:sldId id="260" r:id="rId11"/>
    <p:sldId id="294" r:id="rId12"/>
    <p:sldId id="295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a story opening.</a:t>
            </a: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0839D-BE4B-4796-847E-30FD43763F53}"/>
              </a:ext>
            </a:extLst>
          </p:cNvPr>
          <p:cNvSpPr txBox="1"/>
          <p:nvPr/>
        </p:nvSpPr>
        <p:spPr>
          <a:xfrm>
            <a:off x="66676" y="824389"/>
            <a:ext cx="91249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There are 4 main ways someone could start a story (see next slide). When we read a book, the opening sentence makes us decide if we will like it and want to read on. For example: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1* - Focus on the setting only. Write some sentences that would describe the setting of the story. Try to use your senses… what can you see, hear, smell, touch and taste?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2* - Using the next slide as a guide, choose 2 of the story openers and create your own for the story ‘Where the Poppies Now Grow’.  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3* - Write 4 different story openers using the next slide as a guide. Try to add as much detail as possible to make the reader want to read on. 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Your story opening is for ‘Where the Poppies Now Grow’. </a:t>
            </a:r>
          </a:p>
          <a:p>
            <a:pPr algn="ctr"/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A copy of the first 2 pages can be found in this presentation!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2AC9E-7CDC-4BCA-91B2-45673ABC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5" y="-1"/>
            <a:ext cx="2905125" cy="3428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AE876-A2E0-4F91-80F3-EBBD5BEF1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4" y="1481137"/>
            <a:ext cx="4686300" cy="2405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23D73F-2EE3-4993-AAAB-1748E153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522" y="3429000"/>
            <a:ext cx="291047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-1060162" y="-944707"/>
            <a:ext cx="11953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latin typeface="XCCW Joined 1a" panose="03050602040000000000" pitchFamily="66" charset="0"/>
            </a:endParaRPr>
          </a:p>
          <a:p>
            <a:pPr algn="ctr"/>
            <a:endParaRPr lang="en-GB" sz="3600" dirty="0">
              <a:latin typeface="XCCW Joined 1a" panose="03050602040000000000" pitchFamily="66" charset="0"/>
            </a:endParaRPr>
          </a:p>
          <a:p>
            <a:pPr algn="ctr"/>
            <a:r>
              <a:rPr lang="en-GB" sz="7200" dirty="0">
                <a:solidFill>
                  <a:srgbClr val="FF0000"/>
                </a:solidFill>
                <a:latin typeface="XCCW Joined 1a" panose="03050602040000000000" pitchFamily="66" charset="0"/>
              </a:rPr>
              <a:t>Remembrance 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8E5A3-F872-4FED-A881-70DC0E68DBAC}"/>
              </a:ext>
            </a:extLst>
          </p:cNvPr>
          <p:cNvSpPr txBox="1"/>
          <p:nvPr/>
        </p:nvSpPr>
        <p:spPr>
          <a:xfrm>
            <a:off x="311943" y="1506527"/>
            <a:ext cx="1154668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XCCW Joined 1a" panose="03050602040000000000" pitchFamily="66" charset="0"/>
              </a:rPr>
              <a:t>Following the Remembrance Day assembly that you have seen today we would like you to colour one of the following pages to remind us of this very special day.</a:t>
            </a:r>
          </a:p>
          <a:p>
            <a:endParaRPr lang="en-GB" sz="2800" dirty="0">
              <a:latin typeface="XCCW Joined 1a" panose="03050602040000000000" pitchFamily="66" charset="0"/>
            </a:endParaRPr>
          </a:p>
          <a:p>
            <a:r>
              <a:rPr lang="en-GB" sz="2800" dirty="0">
                <a:latin typeface="XCCW Joined 1a" panose="03050602040000000000" pitchFamily="66" charset="0"/>
              </a:rPr>
              <a:t>If you have not got a printer perhaps you could design a picture of your own that shows what you think is important about Remembrance Day.</a:t>
            </a:r>
          </a:p>
          <a:p>
            <a:endParaRPr lang="en-GB" sz="2800" dirty="0">
              <a:latin typeface="XCCW Joined 1a" panose="03050602040000000000" pitchFamily="66" charset="0"/>
            </a:endParaRPr>
          </a:p>
          <a:p>
            <a:r>
              <a:rPr lang="en-GB" sz="2800" dirty="0">
                <a:latin typeface="XCCW Joined 1a" panose="03050602040000000000" pitchFamily="66" charset="0"/>
              </a:rPr>
              <a:t>Please e mail us with your pictures so we can put some on the website.</a:t>
            </a:r>
          </a:p>
        </p:txBody>
      </p:sp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85" y="179965"/>
            <a:ext cx="10213543" cy="64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8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08" y="345042"/>
            <a:ext cx="9109219" cy="64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93" y="128732"/>
            <a:ext cx="9849572" cy="64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0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28" y="477114"/>
            <a:ext cx="10017991" cy="63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6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26" y="250970"/>
            <a:ext cx="9630929" cy="64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467100"/>
            <a:ext cx="8032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794125" y="561976"/>
            <a:ext cx="0" cy="5572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54501" y="1593851"/>
            <a:ext cx="330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 describe an action, something that happened, perhaps to the main character.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6750" y="4594226"/>
            <a:ext cx="35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 introduce the characters, their names and maybe some relevant information.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139" y="1143517"/>
            <a:ext cx="3057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 start with someone talking, perhaps saying something that helps me imagine what could happen in the story.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640" y="4373509"/>
            <a:ext cx="298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I describe the setting of the story, perhaps where I am or when. I may describe the weather or something that makes me imagine the scene.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4719" y="6731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DIALOGUE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02250" y="67310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ACTION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9207" y="3933309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SETTING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0452" y="3933309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CHARACTER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D75F0F-2928-41BD-B317-11001BBF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064" y="1593851"/>
            <a:ext cx="3255935" cy="2441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3A9F22-AE06-4A76-953D-4B0260CA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064" y="3973414"/>
            <a:ext cx="3255936" cy="2441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F01549-7061-42FA-965D-363020A77389}"/>
              </a:ext>
            </a:extLst>
          </p:cNvPr>
          <p:cNvSpPr txBox="1"/>
          <p:nvPr/>
        </p:nvSpPr>
        <p:spPr>
          <a:xfrm>
            <a:off x="9150376" y="857766"/>
            <a:ext cx="282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Examples!</a:t>
            </a:r>
          </a:p>
        </p:txBody>
      </p:sp>
    </p:spTree>
    <p:extLst>
      <p:ext uri="{BB962C8B-B14F-4D97-AF65-F5344CB8AC3E}">
        <p14:creationId xmlns:p14="http://schemas.microsoft.com/office/powerpoint/2010/main" val="408658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9B0BF-160D-4A6C-B654-C6DAA8C8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198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66457-F349-4832-A60C-9BAE51A3C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61721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448CE-98B9-4B41-A3C7-DFC1200F7213}"/>
              </a:ext>
            </a:extLst>
          </p:cNvPr>
          <p:cNvSpPr txBox="1"/>
          <p:nvPr/>
        </p:nvSpPr>
        <p:spPr>
          <a:xfrm>
            <a:off x="123825" y="66675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is the story opening from ‘Where the Poppies Now Grow’.</a:t>
            </a:r>
          </a:p>
        </p:txBody>
      </p:sp>
    </p:spTree>
    <p:extLst>
      <p:ext uri="{BB962C8B-B14F-4D97-AF65-F5344CB8AC3E}">
        <p14:creationId xmlns:p14="http://schemas.microsoft.com/office/powerpoint/2010/main" val="208214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Maths: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Objective: To divide by 10.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184150" y="3697172"/>
            <a:ext cx="6210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Place your original digits in the correct place value column. Move all the digits one place to the right when dividing by 10. </a:t>
            </a:r>
          </a:p>
          <a:p>
            <a:r>
              <a:rPr lang="en-GB" dirty="0">
                <a:latin typeface="Comic Sans MS" panose="030F0702030302020204" pitchFamily="66" charset="0"/>
              </a:rPr>
              <a:t>1* - See next slide </a:t>
            </a:r>
            <a:r>
              <a:rPr lang="en-GB">
                <a:latin typeface="Comic Sans MS" panose="030F0702030302020204" pitchFamily="66" charset="0"/>
              </a:rPr>
              <a:t>for dividing by 10 </a:t>
            </a:r>
            <a:r>
              <a:rPr lang="en-GB" dirty="0">
                <a:latin typeface="Comic Sans MS" panose="030F0702030302020204" pitchFamily="66" charset="0"/>
              </a:rPr>
              <a:t>questions. </a:t>
            </a:r>
          </a:p>
          <a:p>
            <a:r>
              <a:rPr lang="en-GB" dirty="0">
                <a:latin typeface="Comic Sans MS" panose="030F0702030302020204" pitchFamily="66" charset="0"/>
              </a:rPr>
              <a:t>2* - Complete the White Rose Hub Questions. </a:t>
            </a:r>
          </a:p>
          <a:p>
            <a:r>
              <a:rPr lang="en-GB" dirty="0">
                <a:latin typeface="Comic Sans MS" panose="030F0702030302020204" pitchFamily="66" charset="0"/>
              </a:rPr>
              <a:t>3* - Complete the White Rose Hub Questions and then complete the true or false statement as an extension activity.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BE77F-6B89-4C08-9444-4AAE406220C2}"/>
              </a:ext>
            </a:extLst>
          </p:cNvPr>
          <p:cNvSpPr txBox="1"/>
          <p:nvPr/>
        </p:nvSpPr>
        <p:spPr>
          <a:xfrm>
            <a:off x="6657975" y="333375"/>
            <a:ext cx="5010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Divide by 10!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When you divide by 10, move all the digits one place to the right,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to check where your zero needs to be placed. If your original number is not a multiple of 10 and is a 2-digit number, think carefully and check that the unit moves into the tenth column</a:t>
            </a:r>
            <a:r>
              <a:rPr lang="en-GB" b="1" dirty="0">
                <a:latin typeface="Comic Sans MS" panose="030F0702030302020204" pitchFamily="66" charset="0"/>
              </a:rPr>
              <a:t>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E.G 46 x 10 = 4.6 Have a go at the questions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66" y="976120"/>
            <a:ext cx="4224770" cy="2476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391" y="3125211"/>
            <a:ext cx="5547098" cy="30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9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92893-0356-4673-868B-447B40A15BDC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1 STAR TASK!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73A66-11D4-4EB3-9D84-990F3003277B}"/>
              </a:ext>
            </a:extLst>
          </p:cNvPr>
          <p:cNvSpPr txBox="1"/>
          <p:nvPr/>
        </p:nvSpPr>
        <p:spPr>
          <a:xfrm>
            <a:off x="5276849" y="85724"/>
            <a:ext cx="321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3 STAR EXTRA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455055"/>
            <a:ext cx="4590473" cy="6222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473" y="1091766"/>
            <a:ext cx="7470438" cy="46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9" y="455056"/>
            <a:ext cx="11691505" cy="62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4" y="166255"/>
            <a:ext cx="11591637" cy="6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9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Every day the children will receive a new chapter from our book ‘The Boy Who Biked the World’. Please complete the following tasks after reading the chapter.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research a wonder of the world.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6E8C54-2017-4A85-BC04-E10F9FE60CE8}"/>
              </a:ext>
            </a:extLst>
          </p:cNvPr>
          <p:cNvSpPr txBox="1">
            <a:spLocks/>
          </p:cNvSpPr>
          <p:nvPr/>
        </p:nvSpPr>
        <p:spPr>
          <a:xfrm>
            <a:off x="171450" y="1381125"/>
            <a:ext cx="5486400" cy="5232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Tom visits the Pyramids in Egypt, which is known as a wonder of the world.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Comic Sans MS" panose="030F0702030302020204" pitchFamily="66" charset="0"/>
              </a:rPr>
              <a:t>Using the next slide, pick a wonder of the world that intrigues you. Then create a fact fan book (like the one opposite). Start with a picture and then on each slip, write facts about your chosen wonder.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2/3* - You may wish to do two pages like the Buckingham Palace example.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When you have finished, cut them out and pop something (string etc) through the holes to create a fan!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will find different templates to choose from on the website.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u="sng" dirty="0">
              <a:latin typeface="XCCW Joined 1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u="sng" dirty="0">
              <a:latin typeface="XCCW Joined 1a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133A3-399D-4849-A054-76D72CF54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50" y="2009775"/>
            <a:ext cx="3657600" cy="476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D27062-6790-402E-A682-06C6DAF1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736600"/>
            <a:ext cx="3657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CFE2F-FDCF-4970-9425-FCA6267D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13CFC-2EE7-4F5D-9E8A-05D3D121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5" y="4772190"/>
            <a:ext cx="1790700" cy="2009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452463-9B71-43E1-B60E-CA51836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3" y="4772189"/>
            <a:ext cx="1777640" cy="1771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9D9652-7EA3-49C9-B12E-AFD14E9B0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312" y="219075"/>
            <a:ext cx="1790700" cy="1866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9B9DA-7670-4DE4-9407-74F0F20F0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3675" y="2657639"/>
            <a:ext cx="1762124" cy="1808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C7C9F-70C4-48A0-8337-9A231FBAE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4" y="2408738"/>
            <a:ext cx="1762124" cy="1771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3E458-7B59-439D-851E-6758D6C7B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9037" y="4736429"/>
            <a:ext cx="1790700" cy="2081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EC2B5-4CC6-42E5-980A-A35C86EE11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6088" y="219075"/>
            <a:ext cx="17907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67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673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30</cp:revision>
  <dcterms:created xsi:type="dcterms:W3CDTF">2020-11-07T10:51:03Z</dcterms:created>
  <dcterms:modified xsi:type="dcterms:W3CDTF">2020-11-10T12:11:53Z</dcterms:modified>
</cp:coreProperties>
</file>