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64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Twinkl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B0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88" y="5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73A6AF-52A5-41E8-ACC1-B1FDA8B2AFD9}"/>
              </a:ext>
            </a:extLst>
          </p:cNvPr>
          <p:cNvSpPr txBox="1"/>
          <p:nvPr/>
        </p:nvSpPr>
        <p:spPr>
          <a:xfrm>
            <a:off x="1988191" y="494950"/>
            <a:ext cx="5259897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 smtClean="0">
                <a:ln w="19050">
                  <a:solidFill>
                    <a:srgbClr val="0076B0"/>
                  </a:solidFill>
                </a:ln>
                <a:solidFill>
                  <a:srgbClr val="FF0000"/>
                </a:solidFill>
              </a:rPr>
              <a:t>4NJ’s Garden Scavenger Hunt</a:t>
            </a:r>
            <a:endParaRPr lang="en-AU" sz="7200" b="1" dirty="0">
              <a:ln w="19050">
                <a:solidFill>
                  <a:srgbClr val="0076B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45BF9-098E-442B-8DC1-5804DA348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773" y="111444"/>
            <a:ext cx="1671042" cy="2954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866A5-445A-4A3A-A3A4-EB0D509CB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04" y="2178608"/>
            <a:ext cx="914173" cy="2012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DAC8D9-F7F5-460E-ABF2-517F912C4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9" y="3834564"/>
            <a:ext cx="1466093" cy="1576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5CDBA5-6351-4AC2-A71F-E15FFC974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130" y="162124"/>
            <a:ext cx="1835951" cy="936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AF8732-4129-46A2-8FCC-5D84E075D7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317" y="744704"/>
            <a:ext cx="1928573" cy="33175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4DFDA5-11F7-4496-88C8-C5D0C39FBF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275" y="4552738"/>
            <a:ext cx="1485829" cy="2305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4C121F-F467-4646-B3E8-32B297EF65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388" y="4646937"/>
            <a:ext cx="803094" cy="21584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299365-F947-425B-88EB-312E4CEE5F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628" y="235067"/>
            <a:ext cx="1181245" cy="13890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689D0E-A303-438A-BD2F-4EEE81C373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79" y="1177542"/>
            <a:ext cx="1170049" cy="8931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98A909-DA55-4B67-A1EF-E6A40B7A99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989" y="3718514"/>
            <a:ext cx="1310493" cy="9022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966594-7931-41AB-8EFB-BA1BDA8B176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2" r="47196"/>
          <a:stretch/>
        </p:blipFill>
        <p:spPr>
          <a:xfrm>
            <a:off x="9298823" y="4613919"/>
            <a:ext cx="3269965" cy="21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What objects could you use in you garden to make…?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DE16A-A9C6-400C-A9EB-15553FFDE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773" y="111444"/>
            <a:ext cx="1671042" cy="2954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F5B074-4993-4A93-A98F-2F487C524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04" y="2178608"/>
            <a:ext cx="914173" cy="2012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32D61F-FA8D-471C-A297-CB2F346D99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9" y="3834564"/>
            <a:ext cx="1466093" cy="1576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75D5A6-544D-4AA3-98B7-4141A29A6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130" y="162124"/>
            <a:ext cx="1835951" cy="936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6E0C70-7F5E-4D10-88D2-F6BA65BB0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2419">
            <a:off x="9374087" y="3120784"/>
            <a:ext cx="978801" cy="1687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886E5D-D4B7-4A9F-8581-073454D1B6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317" y="744704"/>
            <a:ext cx="1928573" cy="33175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15341D-36E3-41C8-AD5C-2E507AFC05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275" y="4552738"/>
            <a:ext cx="1485829" cy="23052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1481CF-B270-48EB-B379-753B447DF4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388" y="4646937"/>
            <a:ext cx="803094" cy="21584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78E061-A5EE-47A9-91D1-53A052D3F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628" y="235067"/>
            <a:ext cx="1181245" cy="13890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39B9D8-7560-439F-98E2-4F2C0058B4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79" y="1177542"/>
            <a:ext cx="1170049" cy="8931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BF333C-CD9B-4646-ACFA-1CADAD4E2B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989" y="3718514"/>
            <a:ext cx="1310493" cy="9022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554F25-9F69-4D23-B5D9-FA305816D01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2" r="47196"/>
          <a:stretch/>
        </p:blipFill>
        <p:spPr>
          <a:xfrm>
            <a:off x="9298823" y="4613919"/>
            <a:ext cx="3269965" cy="2133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6285" y="1177542"/>
            <a:ext cx="2544128" cy="3716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0656" y="1588637"/>
            <a:ext cx="2464300" cy="3318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24086" y="1473201"/>
            <a:ext cx="2492743" cy="3465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011" y="5411263"/>
            <a:ext cx="871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4NJ Today we were supposed to go on our trip to the Deer Park. Instead, I would</a:t>
            </a:r>
          </a:p>
          <a:p>
            <a:r>
              <a:rPr lang="en-GB" dirty="0"/>
              <a:t>l</a:t>
            </a:r>
            <a:r>
              <a:rPr lang="en-GB" dirty="0" smtClean="0"/>
              <a:t>ike you to make me some Christmas craft in your garden from anything you can</a:t>
            </a:r>
          </a:p>
          <a:p>
            <a:r>
              <a:rPr lang="en-GB" dirty="0"/>
              <a:t>f</a:t>
            </a:r>
            <a:r>
              <a:rPr lang="en-GB" dirty="0" smtClean="0"/>
              <a:t>ind. Have a go at making your own Christmas tree out of twigs or you could make</a:t>
            </a:r>
          </a:p>
          <a:p>
            <a:r>
              <a:rPr lang="en-GB" dirty="0"/>
              <a:t>s</a:t>
            </a:r>
            <a:r>
              <a:rPr lang="en-GB" dirty="0" smtClean="0"/>
              <a:t>ome reindeer. Enjoy your </a:t>
            </a:r>
            <a:r>
              <a:rPr lang="en-GB" smtClean="0"/>
              <a:t>garden time </a:t>
            </a:r>
            <a:r>
              <a:rPr lang="en-GB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2B828E38-98E0-4383-94F7-1551083635AD}" vid="{98D973AB-FEE2-41B7-BB8D-8C5BBB1E93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28</TotalTime>
  <Words>75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Wingdings</vt:lpstr>
      <vt:lpstr>Twinkl</vt:lpstr>
      <vt:lpstr>Arial</vt:lpstr>
      <vt:lpstr>Office Theme</vt:lpstr>
      <vt:lpstr>PowerPoint Presentation</vt:lpstr>
      <vt:lpstr>What objects could you use in you garden to make…?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A5</dc:creator>
  <cp:lastModifiedBy>Jukes, Natalie</cp:lastModifiedBy>
  <cp:revision>7</cp:revision>
  <dcterms:created xsi:type="dcterms:W3CDTF">2020-10-09T04:54:27Z</dcterms:created>
  <dcterms:modified xsi:type="dcterms:W3CDTF">2020-12-07T13:52:42Z</dcterms:modified>
</cp:coreProperties>
</file>