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98" r:id="rId4"/>
    <p:sldId id="258" r:id="rId5"/>
    <p:sldId id="303" r:id="rId6"/>
    <p:sldId id="291" r:id="rId7"/>
    <p:sldId id="292" r:id="rId8"/>
    <p:sldId id="320" r:id="rId9"/>
    <p:sldId id="301" r:id="rId10"/>
    <p:sldId id="321" r:id="rId11"/>
    <p:sldId id="302" r:id="rId12"/>
    <p:sldId id="304" r:id="rId13"/>
    <p:sldId id="305" r:id="rId14"/>
    <p:sldId id="306" r:id="rId15"/>
    <p:sldId id="307" r:id="rId16"/>
    <p:sldId id="322" r:id="rId17"/>
    <p:sldId id="323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BB185D-A705-4F05-A788-24EE3A609667}">
          <p14:sldIdLst>
            <p14:sldId id="257"/>
            <p14:sldId id="297"/>
            <p14:sldId id="298"/>
            <p14:sldId id="258"/>
            <p14:sldId id="303"/>
            <p14:sldId id="291"/>
            <p14:sldId id="292"/>
            <p14:sldId id="320"/>
            <p14:sldId id="301"/>
            <p14:sldId id="321"/>
            <p14:sldId id="302"/>
            <p14:sldId id="304"/>
            <p14:sldId id="305"/>
            <p14:sldId id="306"/>
            <p14:sldId id="307"/>
            <p14:sldId id="322"/>
            <p14:sldId id="323"/>
            <p14:sldId id="324"/>
          </p14:sldIdLst>
        </p14:section>
        <p14:section name="Untitled Section" id="{29BBCAEE-708B-4C41-A5CE-54AAB11CCE9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teracyshed.com/reindeerread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Following on from our work this week on persuasive letters, today we are going to focus on adverts and how they are used to persuade us.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Objective: To create a persuasive advert that campaigns and raises awareness that reindeers need treats just as much as Santa. </a:t>
            </a:r>
          </a:p>
          <a:p>
            <a:r>
              <a:rPr lang="en-GB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Please watch the following advert: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Christmas Advert</a:t>
            </a:r>
            <a:endParaRPr lang="en-GB" sz="1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the Vipers questions to get a good understanding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 what the advert is about.</a:t>
            </a:r>
          </a:p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DE341-F5D3-404A-B8D4-BAF3C14003AF}"/>
              </a:ext>
            </a:extLst>
          </p:cNvPr>
          <p:cNvSpPr txBox="1"/>
          <p:nvPr/>
        </p:nvSpPr>
        <p:spPr>
          <a:xfrm>
            <a:off x="66675" y="3730022"/>
            <a:ext cx="4972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702" y="1042699"/>
            <a:ext cx="4582680" cy="5664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689" y="2389016"/>
            <a:ext cx="3362036" cy="43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6" y="171450"/>
            <a:ext cx="11369964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745" y="3648364"/>
            <a:ext cx="116926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Here is the answer sheet for the 2*/3* so you can check your children’s answers. Please award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 yourselves 10 House Points for every word problem they have got right as these questions were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 really tricky.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Well done 4NJ!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4" y="203200"/>
            <a:ext cx="4880649" cy="3445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50" y="151823"/>
            <a:ext cx="4305300" cy="34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109" y="461818"/>
            <a:ext cx="10761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Task: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1* Task: Read the information focusing on Christmas traditions and answer the following questions.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73" y="5763491"/>
            <a:ext cx="608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answer the following questions on the next slide.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49" y="1108149"/>
            <a:ext cx="5378306" cy="5523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073" y="1465407"/>
            <a:ext cx="6080511" cy="41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13" y="297871"/>
            <a:ext cx="4902778" cy="6477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91" y="297870"/>
            <a:ext cx="6446982" cy="37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092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Reading Task: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2*/3* Task</a:t>
            </a:r>
            <a:r>
              <a:rPr lang="en-GB" dirty="0">
                <a:latin typeface="Comic Sans MS" panose="030F0702030302020204" pitchFamily="66" charset="0"/>
              </a:rPr>
              <a:t>: Read the information focusing on Christmas traditions and answer the following questions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78" y="564573"/>
            <a:ext cx="5252895" cy="6193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9" y="564573"/>
            <a:ext cx="5865091" cy="61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0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7" y="244330"/>
            <a:ext cx="5198917" cy="6443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08" y="244330"/>
            <a:ext cx="5818909" cy="38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" y="97558"/>
            <a:ext cx="11831782" cy="6515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5855" y="1579418"/>
            <a:ext cx="53896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4NJ as a massive thank you from me for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</a:rPr>
              <a:t>eing absolute superstars all week,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I would like to set you a craft challenge to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d</a:t>
            </a:r>
            <a:r>
              <a:rPr lang="en-GB" sz="2000" dirty="0" smtClean="0">
                <a:latin typeface="Comic Sans MS" panose="030F0702030302020204" pitchFamily="66" charset="0"/>
              </a:rPr>
              <a:t>o at home whenever you have chance as I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k</a:t>
            </a:r>
            <a:r>
              <a:rPr lang="en-GB" sz="2000" dirty="0" smtClean="0">
                <a:latin typeface="Comic Sans MS" panose="030F0702030302020204" pitchFamily="66" charset="0"/>
              </a:rPr>
              <a:t>now we are also doing a craft lesson online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</a:t>
            </a:r>
            <a:r>
              <a:rPr lang="en-GB" sz="2000" dirty="0" smtClean="0">
                <a:latin typeface="Comic Sans MS" panose="030F0702030302020204" pitchFamily="66" charset="0"/>
              </a:rPr>
              <a:t>his afternoon.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874" y="4239491"/>
            <a:ext cx="10371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 would like you to have a go at making a spiral paper snowman. The template for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m</a:t>
            </a:r>
            <a:r>
              <a:rPr lang="en-GB" sz="2000" dirty="0" smtClean="0">
                <a:latin typeface="Comic Sans MS" panose="030F0702030302020204" pitchFamily="66" charset="0"/>
              </a:rPr>
              <a:t>aking this is on the following slide.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To make your snowman stronger, stick the template to card and then have a go at cutting it out and attaching some string once you have assembled it.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You will need: glue, card, scissors and string.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Enjoy. </a:t>
            </a:r>
            <a:r>
              <a:rPr lang="en-GB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75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8" y="545955"/>
            <a:ext cx="6973454" cy="5919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797" y="1108365"/>
            <a:ext cx="5645150" cy="3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5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82" y="369455"/>
            <a:ext cx="9190181" cy="4627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327" y="5477164"/>
            <a:ext cx="563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Your finished decoration should look like this.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858327" y="4313382"/>
            <a:ext cx="1828800" cy="116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76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218" y="757382"/>
            <a:ext cx="51261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Star Task: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Watch the video for the Christmas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Advert.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Design a poster/advert to encourage</a:t>
            </a: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ome owners and children to leave healthy treats for reindeers at Christmas.</a:t>
            </a:r>
          </a:p>
          <a:p>
            <a:endParaRPr lang="en-GB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is important for children and </a:t>
            </a: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arents to be aware that reindeers have </a:t>
            </a: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long way to fly on Christmas eve and need the energy to keep them going.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persuasive words could you use?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9" y="346940"/>
            <a:ext cx="4772893" cy="6384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0945" y="951345"/>
            <a:ext cx="3398982" cy="40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40945" y="957635"/>
            <a:ext cx="33989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My Reindeer Advert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9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091" y="424872"/>
            <a:ext cx="51446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2*/3* Task: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Watch the video for the Christmas 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Advert.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Design a poster/advert to encourage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home owners and children to leave healthy treats for reindeers at Christmas.</a:t>
            </a: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Research facts about Reindeers. Think about what they eat and how much sleep they need etc.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Include rhetorical questions such as: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would you like to be hungry when you have such an important job on Christmas Eve?</a:t>
            </a: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Think about your use of persuasive language too.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Include at least 3 facts as to why it’s important to give reindeer’s snacks at Christmas.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 this paper to design your reindeer advert.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52" y="38100"/>
            <a:ext cx="53911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Maths: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Objective: To </a:t>
            </a:r>
            <a:r>
              <a:rPr lang="en-GB" b="1" u="sng" dirty="0" smtClean="0">
                <a:latin typeface="Comic Sans MS" panose="030F0702030302020204" pitchFamily="66" charset="0"/>
              </a:rPr>
              <a:t>use your knowledge of the formal methods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o</a:t>
            </a:r>
            <a:r>
              <a:rPr lang="en-GB" b="1" u="sng" dirty="0" smtClean="0">
                <a:latin typeface="Comic Sans MS" panose="030F0702030302020204" pitchFamily="66" charset="0"/>
              </a:rPr>
              <a:t>f multiplying and dividing to solve word problems. 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85750" y="4826660"/>
            <a:ext cx="6210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r>
              <a:rPr lang="en-GB" dirty="0">
                <a:latin typeface="Comic Sans MS" panose="030F0702030302020204" pitchFamily="66" charset="0"/>
              </a:rPr>
              <a:t>* - See next slide for </a:t>
            </a:r>
            <a:r>
              <a:rPr lang="en-GB" dirty="0" smtClean="0">
                <a:latin typeface="Comic Sans MS" panose="030F0702030302020204" pitchFamily="66" charset="0"/>
              </a:rPr>
              <a:t>the Christmas division and multiplication word problems.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*/3* - The children will be need to think carefully about using the column method to multiply or bus stop method to divide in order to help them solve their </a:t>
            </a:r>
          </a:p>
          <a:p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ord problems.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BE77F-6B89-4C08-9444-4AAE406220C2}"/>
              </a:ext>
            </a:extLst>
          </p:cNvPr>
          <p:cNvSpPr txBox="1"/>
          <p:nvPr/>
        </p:nvSpPr>
        <p:spPr>
          <a:xfrm>
            <a:off x="6657975" y="333375"/>
            <a:ext cx="50101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latin typeface="Comic Sans MS" panose="030F0702030302020204" pitchFamily="66" charset="0"/>
              </a:rPr>
              <a:t> </a:t>
            </a: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sz="1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Use the RUCSAC method to help you solve your word problems</a:t>
            </a:r>
            <a:endParaRPr lang="en-GB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847" y="1605298"/>
            <a:ext cx="2019592" cy="1763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246" y="1112955"/>
            <a:ext cx="3467100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86732" y="3672498"/>
            <a:ext cx="5033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This week you have used the column </a:t>
            </a:r>
          </a:p>
          <a:p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ethod of multiplication and the bus stop method for division to help you solve multiplication and division sums.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Use this knowledge you have learnt to help you solve your Christmas word problems today.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32" y="3050597"/>
            <a:ext cx="5646011" cy="1776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23" y="1074081"/>
            <a:ext cx="5572117" cy="259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92893-0356-4673-868B-447B40A15BDC}"/>
              </a:ext>
            </a:extLst>
          </p:cNvPr>
          <p:cNvSpPr txBox="1"/>
          <p:nvPr/>
        </p:nvSpPr>
        <p:spPr>
          <a:xfrm>
            <a:off x="66674" y="85724"/>
            <a:ext cx="349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1*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STAR TASK!</a:t>
            </a:r>
          </a:p>
        </p:txBody>
      </p:sp>
      <p:sp>
        <p:nvSpPr>
          <p:cNvPr id="6" name="Rectangle 5"/>
          <p:cNvSpPr/>
          <p:nvPr/>
        </p:nvSpPr>
        <p:spPr>
          <a:xfrm>
            <a:off x="66674" y="7876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Using the RUCSAC method of:</a:t>
            </a:r>
          </a:p>
          <a:p>
            <a:r>
              <a:rPr lang="en-GB" dirty="0">
                <a:latin typeface="Comic Sans MS" panose="030F0702030302020204" pitchFamily="66" charset="0"/>
              </a:rPr>
              <a:t>Read, Understand, Choose, Solve, Answer and check,</a:t>
            </a:r>
          </a:p>
          <a:p>
            <a:r>
              <a:rPr lang="en-GB" dirty="0">
                <a:latin typeface="Comic Sans MS" panose="030F0702030302020204" pitchFamily="66" charset="0"/>
              </a:rPr>
              <a:t>Have a go at solving these word problems.</a:t>
            </a:r>
          </a:p>
          <a:p>
            <a:r>
              <a:rPr lang="en-GB" dirty="0">
                <a:latin typeface="Comic Sans MS" panose="030F0702030302020204" pitchFamily="66" charset="0"/>
              </a:rPr>
              <a:t>Remember </a:t>
            </a:r>
            <a:r>
              <a:rPr lang="en-GB" dirty="0" smtClean="0">
                <a:latin typeface="Comic Sans MS" panose="030F0702030302020204" pitchFamily="66" charset="0"/>
              </a:rPr>
              <a:t>to show your working out and </a:t>
            </a:r>
            <a:r>
              <a:rPr lang="en-GB" dirty="0">
                <a:latin typeface="Comic Sans MS" panose="030F0702030302020204" pitchFamily="66" charset="0"/>
              </a:rPr>
              <a:t>use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methods </a:t>
            </a:r>
            <a:r>
              <a:rPr lang="en-GB" dirty="0">
                <a:latin typeface="Comic Sans MS" panose="030F0702030302020204" pitchFamily="66" charset="0"/>
              </a:rPr>
              <a:t>of </a:t>
            </a:r>
            <a:r>
              <a:rPr lang="en-GB" dirty="0" smtClean="0">
                <a:latin typeface="Comic Sans MS" panose="030F0702030302020204" pitchFamily="66" charset="0"/>
              </a:rPr>
              <a:t>multiplication </a:t>
            </a:r>
            <a:r>
              <a:rPr lang="en-GB" dirty="0">
                <a:latin typeface="Comic Sans MS" panose="030F0702030302020204" pitchFamily="66" charset="0"/>
              </a:rPr>
              <a:t>and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Division that you have learnt </a:t>
            </a:r>
            <a:r>
              <a:rPr lang="en-GB" dirty="0">
                <a:latin typeface="Comic Sans MS" panose="030F0702030302020204" pitchFamily="66" charset="0"/>
              </a:rPr>
              <a:t>to help you solve 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</a:rPr>
              <a:t>problems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38" y="2819016"/>
            <a:ext cx="4977615" cy="3535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656" y="205796"/>
            <a:ext cx="5101071" cy="3230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656" y="3435927"/>
            <a:ext cx="5101071" cy="33333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4182" y="3362035"/>
            <a:ext cx="2752436" cy="11667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1. There are 120 presents that need wrapping. If 3 elves are wrapping,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How many presents do they each wrap?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1236" y="655782"/>
            <a:ext cx="2835564" cy="1147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2. There are 80 robot toys to be packed in 8 boxes. How many robots will there be in each box?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1236" y="3971325"/>
            <a:ext cx="4341091" cy="561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3. Reindeer dust weighs 15 grams per sack. How much does 15 sacks weigh?</a:t>
            </a:r>
          </a:p>
        </p:txBody>
      </p:sp>
    </p:spTree>
    <p:extLst>
      <p:ext uri="{BB962C8B-B14F-4D97-AF65-F5344CB8AC3E}">
        <p14:creationId xmlns:p14="http://schemas.microsoft.com/office/powerpoint/2010/main" val="5269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92893-0356-4673-868B-447B40A15BDC}"/>
              </a:ext>
            </a:extLst>
          </p:cNvPr>
          <p:cNvSpPr txBox="1"/>
          <p:nvPr/>
        </p:nvSpPr>
        <p:spPr>
          <a:xfrm>
            <a:off x="66674" y="85724"/>
            <a:ext cx="349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2*/3*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STAR TASK!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5" y="445819"/>
            <a:ext cx="64636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Using the RUCSAC method of: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Read, Understand, Choose, Solve, Answer and check,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Have a go at solving these word problems.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R</a:t>
            </a:r>
            <a:r>
              <a:rPr lang="en-GB" sz="2000" dirty="0" smtClean="0">
                <a:latin typeface="Comic Sans MS" panose="030F0702030302020204" pitchFamily="66" charset="0"/>
              </a:rPr>
              <a:t>emember to use the formal methods of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m</a:t>
            </a:r>
            <a:r>
              <a:rPr lang="en-GB" sz="2000" dirty="0" smtClean="0">
                <a:latin typeface="Comic Sans MS" panose="030F0702030302020204" pitchFamily="66" charset="0"/>
              </a:rPr>
              <a:t>ultiplication and division to help you solve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the problems. Have a go at doing as many as you like.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9" y="2384810"/>
            <a:ext cx="5877214" cy="4244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385" y="85724"/>
            <a:ext cx="5443105" cy="3497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385" y="3583709"/>
            <a:ext cx="544310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2/3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381000"/>
            <a:ext cx="11776364" cy="634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66255"/>
            <a:ext cx="11767127" cy="65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5" y="138547"/>
            <a:ext cx="11333018" cy="66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792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Jukes, Natalie</cp:lastModifiedBy>
  <cp:revision>71</cp:revision>
  <dcterms:created xsi:type="dcterms:W3CDTF">2020-11-07T10:51:03Z</dcterms:created>
  <dcterms:modified xsi:type="dcterms:W3CDTF">2020-12-09T14:40:04Z</dcterms:modified>
</cp:coreProperties>
</file>