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92" r:id="rId6"/>
    <p:sldId id="259" r:id="rId7"/>
    <p:sldId id="293" r:id="rId8"/>
    <p:sldId id="294" r:id="rId9"/>
    <p:sldId id="260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QQXstNh45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Hello 4NJ!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Over the next couple of weeks, I </a:t>
            </a:r>
            <a:r>
              <a:rPr lang="en-GB" dirty="0">
                <a:latin typeface="Comic Sans MS" panose="030F0702030302020204" pitchFamily="66" charset="0"/>
              </a:rPr>
              <a:t>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will be available during the hours of 9am and 4pm so please feel free to contact </a:t>
            </a:r>
            <a:r>
              <a:rPr lang="en-GB" dirty="0" smtClean="0">
                <a:latin typeface="Comic Sans MS" panose="030F0702030302020204" pitchFamily="66" charset="0"/>
              </a:rPr>
              <a:t>myself!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ome </a:t>
            </a:r>
            <a:r>
              <a:rPr lang="en-GB" dirty="0">
                <a:latin typeface="Comic Sans MS" panose="030F0702030302020204" pitchFamily="66" charset="0"/>
              </a:rPr>
              <a:t>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</a:t>
            </a:r>
            <a:r>
              <a:rPr lang="en-GB" dirty="0" smtClean="0">
                <a:latin typeface="Comic Sans MS" panose="030F0702030302020204" pitchFamily="66" charset="0"/>
              </a:rPr>
              <a:t>everyone and look after yourselves!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All my best wishes Mrs Jukes.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95" y="279689"/>
            <a:ext cx="5719587" cy="6352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925" y="150524"/>
            <a:ext cx="5393604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9" y="95250"/>
            <a:ext cx="5529407" cy="6684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072" y="95250"/>
            <a:ext cx="5675745" cy="66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Last week in English we were learning about the use of Palm oil in products such as shampoo that we buy from the supermarket. </a:t>
            </a:r>
            <a:r>
              <a:rPr lang="en-GB" dirty="0">
                <a:latin typeface="Comic Sans MS" panose="030F0702030302020204" pitchFamily="66" charset="0"/>
              </a:rPr>
              <a:t>The English lessons will be </a:t>
            </a:r>
            <a:r>
              <a:rPr lang="en-GB" dirty="0" smtClean="0">
                <a:latin typeface="Comic Sans MS" panose="030F0702030302020204" pitchFamily="66" charset="0"/>
              </a:rPr>
              <a:t>based on persuasive features and the language we use to persuade other.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support points of persuasion.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Palm Oil Video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1 Star – After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watching the above video, write two sentences about why supermarkets should not sell products with palm oil in them. Please complete</a:t>
            </a:r>
          </a:p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mind map to the right and think of at least 3</a:t>
            </a:r>
          </a:p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ore ideas about the effects palm oil has on</a:t>
            </a:r>
          </a:p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nimals and their habitats.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Once you have completed the mind map, pick one</a:t>
            </a:r>
          </a:p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point from it and try and persuade your family.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DE341-F5D3-404A-B8D4-BAF3C14003AF}"/>
              </a:ext>
            </a:extLst>
          </p:cNvPr>
          <p:cNvSpPr txBox="1"/>
          <p:nvPr/>
        </p:nvSpPr>
        <p:spPr>
          <a:xfrm>
            <a:off x="66675" y="3730022"/>
            <a:ext cx="49720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 Star/ 3 Star: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Please watch the video focusing on palm oil. Write a paragraph about why we should not purchase products that contain palm oil from the supermarket. Please complete the mind</a:t>
            </a:r>
          </a:p>
          <a:p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ap to the right of the page focusing on how palm oil effects and destroys animals and their homes.</a:t>
            </a:r>
          </a:p>
          <a:p>
            <a:r>
              <a:rPr lang="en-GB" dirty="0">
                <a:latin typeface="Comic Sans MS" panose="030F0702030302020204" pitchFamily="66" charset="0"/>
              </a:rPr>
              <a:t>Once you have completed the mind map, pick </a:t>
            </a:r>
            <a:r>
              <a:rPr lang="en-GB" dirty="0" smtClean="0">
                <a:latin typeface="Comic Sans MS" panose="030F0702030302020204" pitchFamily="66" charset="0"/>
              </a:rPr>
              <a:t>one point </a:t>
            </a:r>
            <a:r>
              <a:rPr lang="en-GB" dirty="0">
                <a:latin typeface="Comic Sans MS" panose="030F0702030302020204" pitchFamily="66" charset="0"/>
              </a:rPr>
              <a:t>from it and try and persuade your family.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835" y="2218022"/>
            <a:ext cx="6076022" cy="40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Maths: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Objective: To multiply </a:t>
            </a:r>
            <a:r>
              <a:rPr lang="en-GB" b="1" u="sng" dirty="0" smtClean="0">
                <a:latin typeface="Comic Sans MS" panose="030F0702030302020204" pitchFamily="66" charset="0"/>
              </a:rPr>
              <a:t>numbers by a single digit using </a:t>
            </a:r>
          </a:p>
          <a:p>
            <a:r>
              <a:rPr lang="en-GB" b="1" u="sng" dirty="0" smtClean="0">
                <a:latin typeface="Comic Sans MS" panose="030F0702030302020204" pitchFamily="66" charset="0"/>
              </a:rPr>
              <a:t>Short multiplication. 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85750" y="4067175"/>
            <a:ext cx="6210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Write down each number clearly (one digit per square.)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Write down underneath the number you are multiplying by. Multiply the units first, then the tens and then the hundreds after.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1* - See next slide for </a:t>
            </a:r>
            <a:r>
              <a:rPr lang="en-GB" dirty="0" smtClean="0">
                <a:latin typeface="Comic Sans MS" panose="030F0702030302020204" pitchFamily="66" charset="0"/>
              </a:rPr>
              <a:t>multiplying a 3-digit number by a single digit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*/3* - The children will be multiplying a 4-digit number by a single digit and as an extension they will complete the grid method </a:t>
            </a:r>
            <a:r>
              <a:rPr lang="en-GB" smtClean="0">
                <a:latin typeface="Comic Sans MS" panose="030F0702030302020204" pitchFamily="66" charset="0"/>
              </a:rPr>
              <a:t>multiplication sums.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BE77F-6B89-4C08-9444-4AAE406220C2}"/>
              </a:ext>
            </a:extLst>
          </p:cNvPr>
          <p:cNvSpPr txBox="1"/>
          <p:nvPr/>
        </p:nvSpPr>
        <p:spPr>
          <a:xfrm>
            <a:off x="6657975" y="333375"/>
            <a:ext cx="5010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Using short multiplication to multiply numbers using a single digit! 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Once you have multiplied the units, tens and hundreds remember to add together the three separate answers.</a:t>
            </a:r>
            <a:r>
              <a:rPr lang="en-GB" b="1" dirty="0" smtClean="0">
                <a:latin typeface="Comic Sans MS" panose="030F0702030302020204" pitchFamily="66" charset="0"/>
              </a:rPr>
              <a:t>. </a:t>
            </a:r>
            <a:endParaRPr lang="en-GB" b="1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E.G. 12 + 160 + 2000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09055"/>
            <a:ext cx="4714874" cy="3055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2641699"/>
            <a:ext cx="4930944" cy="38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1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4" y="455057"/>
            <a:ext cx="5993130" cy="2956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4" y="3411608"/>
            <a:ext cx="5993130" cy="32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455056"/>
            <a:ext cx="4457700" cy="6282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8800" y="591127"/>
            <a:ext cx="76690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XCCW Joined 1a" panose="03050602040000000000" pitchFamily="66" charset="0"/>
              </a:rPr>
              <a:t>Please remember to set these multiplication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s</a:t>
            </a:r>
            <a:r>
              <a:rPr lang="en-GB" sz="2000" dirty="0" smtClean="0">
                <a:latin typeface="XCCW Joined 1a" panose="03050602040000000000" pitchFamily="66" charset="0"/>
              </a:rPr>
              <a:t>ums out using the short multiplication method.</a:t>
            </a:r>
          </a:p>
          <a:p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 smtClean="0">
                <a:latin typeface="XCCW Joined 1a" panose="03050602040000000000" pitchFamily="66" charset="0"/>
              </a:rPr>
              <a:t>Extension: Please complete the following grid</a:t>
            </a:r>
          </a:p>
          <a:p>
            <a:r>
              <a:rPr lang="en-GB" sz="2000" dirty="0">
                <a:latin typeface="XCCW Joined 1a" panose="03050602040000000000" pitchFamily="66" charset="0"/>
              </a:rPr>
              <a:t>m</a:t>
            </a:r>
            <a:r>
              <a:rPr lang="en-GB" sz="2000" dirty="0" smtClean="0">
                <a:latin typeface="XCCW Joined 1a" panose="03050602040000000000" pitchFamily="66" charset="0"/>
              </a:rPr>
              <a:t>ethod multiplication sums.</a:t>
            </a:r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455141"/>
            <a:ext cx="5810250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Every day the children will receive a </a:t>
            </a:r>
            <a:r>
              <a:rPr lang="en-GB" dirty="0" smtClean="0">
                <a:latin typeface="Comic Sans MS" panose="030F0702030302020204" pitchFamily="66" charset="0"/>
              </a:rPr>
              <a:t>piece of text to read and some reading comprehension questions. </a:t>
            </a:r>
            <a:r>
              <a:rPr lang="en-GB" dirty="0">
                <a:latin typeface="Comic Sans MS" panose="030F0702030302020204" pitchFamily="66" charset="0"/>
              </a:rPr>
              <a:t>Please complete the following </a:t>
            </a:r>
            <a:r>
              <a:rPr lang="en-GB" dirty="0" smtClean="0">
                <a:latin typeface="Comic Sans MS" panose="030F0702030302020204" pitchFamily="66" charset="0"/>
              </a:rPr>
              <a:t>questions </a:t>
            </a:r>
            <a:r>
              <a:rPr lang="en-GB" dirty="0">
                <a:latin typeface="Comic Sans MS" panose="030F0702030302020204" pitchFamily="66" charset="0"/>
              </a:rPr>
              <a:t>after reading the </a:t>
            </a:r>
            <a:r>
              <a:rPr lang="en-GB" dirty="0" smtClean="0">
                <a:latin typeface="Comic Sans MS" panose="030F0702030302020204" pitchFamily="66" charset="0"/>
              </a:rPr>
              <a:t>story.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revise the story of </a:t>
            </a:r>
            <a:r>
              <a:rPr lang="en-GB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‘Twas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The Night Before Christmas.’ 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" y="1009055"/>
            <a:ext cx="4364182" cy="5706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863" y="1009055"/>
            <a:ext cx="4356102" cy="58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0" y="180975"/>
            <a:ext cx="4700586" cy="6580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500" y="438661"/>
            <a:ext cx="5229081" cy="6322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80000" y="180975"/>
            <a:ext cx="691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XCCW Joined 1a" panose="03050602040000000000" pitchFamily="66" charset="0"/>
              </a:rPr>
              <a:t>1 Star Questions</a:t>
            </a:r>
            <a:endParaRPr lang="en-GB" b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" y="320819"/>
            <a:ext cx="4726998" cy="6246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514" y="200746"/>
            <a:ext cx="5166159" cy="6569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73" y="136153"/>
            <a:ext cx="727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2*/3* Questions.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 Subject: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smtClean="0">
                <a:latin typeface="Comic Sans MS" panose="030F0702030302020204" pitchFamily="66" charset="0"/>
              </a:rPr>
              <a:t>Geography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To write facts about Inuit settlers 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This </a:t>
            </a:r>
            <a:r>
              <a:rPr lang="en-GB" dirty="0" smtClean="0">
                <a:latin typeface="Comic Sans MS" panose="030F0702030302020204" pitchFamily="66" charset="0"/>
              </a:rPr>
              <a:t>term we have been focusing on the Arctic and Antarctic climate and as part their geography topic, I would like the children to research facts about the Inuit settlers.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1* - Create a </a:t>
            </a:r>
            <a:r>
              <a:rPr lang="en-GB" dirty="0" smtClean="0">
                <a:latin typeface="Comic Sans MS" panose="030F0702030302020204" pitchFamily="66" charset="0"/>
              </a:rPr>
              <a:t>poster about the Inuit people and include at least four facts about them!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2* and 3* - Create </a:t>
            </a:r>
            <a:r>
              <a:rPr lang="en-GB" dirty="0" smtClean="0">
                <a:latin typeface="Comic Sans MS" panose="030F0702030302020204" pitchFamily="66" charset="0"/>
              </a:rPr>
              <a:t>a fact-file all about the Inuit settlers. Include at least a paragraph of facts and information about them.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1" y="2732954"/>
            <a:ext cx="5382780" cy="398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8" y="2732953"/>
            <a:ext cx="5772727" cy="39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644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Jukes, Natalie</cp:lastModifiedBy>
  <cp:revision>26</cp:revision>
  <dcterms:created xsi:type="dcterms:W3CDTF">2020-11-07T10:51:03Z</dcterms:created>
  <dcterms:modified xsi:type="dcterms:W3CDTF">2020-12-04T13:50:27Z</dcterms:modified>
</cp:coreProperties>
</file>