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7" r:id="rId3"/>
    <p:sldId id="298" r:id="rId4"/>
    <p:sldId id="299" r:id="rId5"/>
    <p:sldId id="258" r:id="rId6"/>
    <p:sldId id="291" r:id="rId7"/>
    <p:sldId id="292" r:id="rId8"/>
    <p:sldId id="259" r:id="rId9"/>
    <p:sldId id="293" r:id="rId10"/>
    <p:sldId id="294" r:id="rId11"/>
    <p:sldId id="300" r:id="rId12"/>
    <p:sldId id="260" r:id="rId13"/>
    <p:sldId id="301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TQQXstNh45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Following on from the work the children carried out yesterday focusing on the use of palm oil in everyday products we purchase, I would like the children to form a persuasive letter plan.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Objective: To plan a persuasive letter. 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Palm Oil Video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children will plan a persuasive letter to the owner of Waitrose.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Each point the children make will be the start of a new paragraph, so remember to add supporting ideas.</a:t>
            </a:r>
          </a:p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DE341-F5D3-404A-B8D4-BAF3C14003AF}"/>
              </a:ext>
            </a:extLst>
          </p:cNvPr>
          <p:cNvSpPr txBox="1"/>
          <p:nvPr/>
        </p:nvSpPr>
        <p:spPr>
          <a:xfrm>
            <a:off x="66675" y="3730022"/>
            <a:ext cx="4972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2262044"/>
            <a:ext cx="11681979" cy="3257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673" y="5726545"/>
            <a:ext cx="1152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Use the Internet to research the disadvantages to the use of palm oil in products.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73" y="136153"/>
            <a:ext cx="727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2*/3* </a:t>
            </a:r>
            <a:r>
              <a:rPr lang="en-GB" dirty="0" smtClean="0">
                <a:latin typeface="XCCW Joined 1a" panose="03050602040000000000" pitchFamily="66" charset="0"/>
              </a:rPr>
              <a:t>Text and Questions</a:t>
            </a:r>
            <a:r>
              <a:rPr lang="en-GB" dirty="0" smtClean="0">
                <a:latin typeface="XCCW Joined 1a" panose="03050602040000000000" pitchFamily="66" charset="0"/>
              </a:rPr>
              <a:t>.</a:t>
            </a: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08" y="505485"/>
            <a:ext cx="5254047" cy="6231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606" y="136153"/>
            <a:ext cx="6018357" cy="66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989" y="314325"/>
            <a:ext cx="6339466" cy="6543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073" y="461818"/>
            <a:ext cx="226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2*/3* Questions: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 Subject: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b="1" dirty="0" smtClean="0">
                <a:latin typeface="Comic Sans MS" panose="030F0702030302020204" pitchFamily="66" charset="0"/>
              </a:rPr>
              <a:t>Beliefs and Values</a:t>
            </a:r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To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learn the Christmas Story of the birth of Jesus and sequence events.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This half term, we have been learning about what Christmas means to Christians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                                                                                </a:t>
            </a:r>
            <a:r>
              <a:rPr lang="en-GB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Use the Internet to research the story of Christmas.</a:t>
            </a:r>
          </a:p>
          <a:p>
            <a:r>
              <a:rPr lang="en-GB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                                                                         1*: Use the pictures and cut and stick them in the correct</a:t>
            </a:r>
          </a:p>
          <a:p>
            <a:r>
              <a:rPr lang="en-GB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                                                                        order on the sheet with the boxes.</a:t>
            </a:r>
          </a:p>
          <a:p>
            <a:r>
              <a:rPr lang="en-GB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                                                                         Colour in the pictures and write a short sentence to</a:t>
            </a:r>
          </a:p>
          <a:p>
            <a:r>
              <a:rPr lang="en-GB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                                                                         describe what is happening in each picture.</a:t>
            </a:r>
          </a:p>
          <a:p>
            <a:r>
              <a:rPr lang="en-GB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                                                                         2*/3*: Cut and stick the pictures into the correct</a:t>
            </a:r>
          </a:p>
          <a:p>
            <a:r>
              <a:rPr lang="en-GB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                                                                         boxes and write your own version of the Christmas story.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2" y="1238827"/>
            <a:ext cx="5339773" cy="53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" y="73891"/>
            <a:ext cx="11988800" cy="678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2" y="303024"/>
            <a:ext cx="11933382" cy="655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420" y="274205"/>
            <a:ext cx="5128779" cy="6505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655" y="757382"/>
            <a:ext cx="41537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Star Task: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this template to plan your persuasive letter focusing on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dangers of using palm oil.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Remember to use the Internet to research some of the dangers of excessive use of palm oil and think about how forests are destroyed which endanger animals such as Orang-utan's.</a:t>
            </a:r>
          </a:p>
        </p:txBody>
      </p:sp>
    </p:spTree>
    <p:extLst>
      <p:ext uri="{BB962C8B-B14F-4D97-AF65-F5344CB8AC3E}">
        <p14:creationId xmlns:p14="http://schemas.microsoft.com/office/powerpoint/2010/main" val="20809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47" y="0"/>
            <a:ext cx="51063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0" y="1026160"/>
            <a:ext cx="37305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2*/3* Task: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Use the Internet to research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t</a:t>
            </a:r>
            <a:r>
              <a:rPr lang="en-GB" sz="2000" dirty="0" smtClean="0">
                <a:latin typeface="Comic Sans MS" panose="030F0702030302020204" pitchFamily="66" charset="0"/>
              </a:rPr>
              <a:t>he dangers of using palm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o</a:t>
            </a:r>
            <a:r>
              <a:rPr lang="en-GB" sz="2000" dirty="0" smtClean="0">
                <a:latin typeface="Comic Sans MS" panose="030F0702030302020204" pitchFamily="66" charset="0"/>
              </a:rPr>
              <a:t>il and remember that each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a</a:t>
            </a:r>
            <a:r>
              <a:rPr lang="en-GB" sz="2000" dirty="0" smtClean="0">
                <a:latin typeface="Comic Sans MS" panose="030F0702030302020204" pitchFamily="66" charset="0"/>
              </a:rPr>
              <a:t>rgument box you complete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w</a:t>
            </a:r>
            <a:r>
              <a:rPr lang="en-GB" sz="2000" dirty="0" smtClean="0">
                <a:latin typeface="Comic Sans MS" panose="030F0702030302020204" pitchFamily="66" charset="0"/>
              </a:rPr>
              <a:t>ill be a new paragraph that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y</a:t>
            </a:r>
            <a:r>
              <a:rPr lang="en-GB" sz="2000" dirty="0" smtClean="0">
                <a:latin typeface="Comic Sans MS" panose="030F0702030302020204" pitchFamily="66" charset="0"/>
              </a:rPr>
              <a:t>ou will form when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w</a:t>
            </a:r>
            <a:r>
              <a:rPr lang="en-GB" sz="2000" dirty="0" smtClean="0">
                <a:latin typeface="Comic Sans MS" panose="030F0702030302020204" pitchFamily="66" charset="0"/>
              </a:rPr>
              <a:t>riting your letter up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i</a:t>
            </a:r>
            <a:r>
              <a:rPr lang="en-GB" sz="2000" dirty="0" smtClean="0">
                <a:latin typeface="Comic Sans MS" panose="030F0702030302020204" pitchFamily="66" charset="0"/>
              </a:rPr>
              <a:t>n our next lesson.</a:t>
            </a:r>
          </a:p>
        </p:txBody>
      </p:sp>
    </p:spTree>
    <p:extLst>
      <p:ext uri="{BB962C8B-B14F-4D97-AF65-F5344CB8AC3E}">
        <p14:creationId xmlns:p14="http://schemas.microsoft.com/office/powerpoint/2010/main" val="39397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" y="233680"/>
            <a:ext cx="11524866" cy="63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Maths:</a:t>
            </a:r>
          </a:p>
          <a:p>
            <a:r>
              <a:rPr lang="en-GB" b="1" u="sng" dirty="0">
                <a:latin typeface="Comic Sans MS" panose="030F0702030302020204" pitchFamily="66" charset="0"/>
              </a:rPr>
              <a:t>Objective: To </a:t>
            </a:r>
            <a:r>
              <a:rPr lang="en-GB" b="1" u="sng" dirty="0" smtClean="0">
                <a:latin typeface="Comic Sans MS" panose="030F0702030302020204" pitchFamily="66" charset="0"/>
              </a:rPr>
              <a:t>divide numbers by a single digit using</a:t>
            </a:r>
          </a:p>
          <a:p>
            <a:r>
              <a:rPr lang="en-GB" b="1" u="sng" dirty="0">
                <a:latin typeface="Comic Sans MS" panose="030F0702030302020204" pitchFamily="66" charset="0"/>
              </a:rPr>
              <a:t>t</a:t>
            </a:r>
            <a:r>
              <a:rPr lang="en-GB" b="1" u="sng" dirty="0" smtClean="0">
                <a:latin typeface="Comic Sans MS" panose="030F0702030302020204" pitchFamily="66" charset="0"/>
              </a:rPr>
              <a:t>he short division method. 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285750" y="3957357"/>
            <a:ext cx="6210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Write down each number clearly (one digit per square.)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Using a ruler, draw a line on the left hand side and across the top of your number. Make sure you separate the number from the number you are dividing by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1* - See next slide for </a:t>
            </a:r>
            <a:r>
              <a:rPr lang="en-GB" dirty="0" smtClean="0">
                <a:latin typeface="Comic Sans MS" panose="030F0702030302020204" pitchFamily="66" charset="0"/>
              </a:rPr>
              <a:t>the division sums. You will be dividing a 2-digit number by a 1-digit number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</a:rPr>
              <a:t>*/3* - The children will be using the Bus Stop method to divide 2 and 3-digit numbers.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Extension Task: Solve the word problem on the last slide.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BE77F-6B89-4C08-9444-4AAE406220C2}"/>
              </a:ext>
            </a:extLst>
          </p:cNvPr>
          <p:cNvSpPr txBox="1"/>
          <p:nvPr/>
        </p:nvSpPr>
        <p:spPr>
          <a:xfrm>
            <a:off x="6657975" y="333375"/>
            <a:ext cx="5010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Using short division to divide numbers using a single digit! </a:t>
            </a:r>
            <a:endParaRPr lang="en-GB" b="1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106198"/>
            <a:ext cx="4064577" cy="2851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106" y="1095475"/>
            <a:ext cx="5237018" cy="286188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627832" y="3491346"/>
            <a:ext cx="1736436" cy="154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8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92893-0356-4673-868B-447B40A15BDC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1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805" y="270390"/>
            <a:ext cx="5045796" cy="6524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69" y="581458"/>
            <a:ext cx="3105425" cy="2198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136" y="3232727"/>
            <a:ext cx="42130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Using the above example, set out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e</a:t>
            </a:r>
            <a:r>
              <a:rPr lang="en-GB" sz="2000" dirty="0" smtClean="0">
                <a:latin typeface="Comic Sans MS" panose="030F0702030302020204" pitchFamily="66" charset="0"/>
              </a:rPr>
              <a:t>ach of the division sums using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t</a:t>
            </a:r>
            <a:r>
              <a:rPr lang="en-GB" sz="2000" dirty="0" smtClean="0">
                <a:latin typeface="Comic Sans MS" panose="030F0702030302020204" pitchFamily="66" charset="0"/>
              </a:rPr>
              <a:t>he bus stop method.</a:t>
            </a:r>
          </a:p>
        </p:txBody>
      </p:sp>
    </p:spTree>
    <p:extLst>
      <p:ext uri="{BB962C8B-B14F-4D97-AF65-F5344CB8AC3E}">
        <p14:creationId xmlns:p14="http://schemas.microsoft.com/office/powerpoint/2010/main" val="14948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2/3 STAR TASK!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9319" y="1330036"/>
            <a:ext cx="71016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XCCW Joined 1a" panose="03050602040000000000" pitchFamily="66" charset="0"/>
              </a:rPr>
              <a:t>Please remember to set </a:t>
            </a:r>
            <a:r>
              <a:rPr lang="en-GB" sz="2000" dirty="0" smtClean="0">
                <a:latin typeface="XCCW Joined 1a" panose="03050602040000000000" pitchFamily="66" charset="0"/>
              </a:rPr>
              <a:t>these division sums 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o</a:t>
            </a:r>
            <a:r>
              <a:rPr lang="en-GB" sz="2000" dirty="0" smtClean="0">
                <a:latin typeface="XCCW Joined 1a" panose="03050602040000000000" pitchFamily="66" charset="0"/>
              </a:rPr>
              <a:t>ut just like you see in the examples on the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s</a:t>
            </a:r>
            <a:r>
              <a:rPr lang="en-GB" sz="2000" dirty="0" smtClean="0">
                <a:latin typeface="XCCW Joined 1a" panose="03050602040000000000" pitchFamily="66" charset="0"/>
              </a:rPr>
              <a:t>heet using the bus stop method.</a:t>
            </a:r>
          </a:p>
          <a:p>
            <a:endParaRPr lang="en-GB" sz="2000" dirty="0">
              <a:latin typeface="XCCW Joined 1a" panose="03050602040000000000" pitchFamily="66" charset="0"/>
            </a:endParaRPr>
          </a:p>
          <a:p>
            <a:r>
              <a:rPr lang="en-GB" sz="2000" dirty="0" smtClean="0">
                <a:latin typeface="XCCW Joined 1a" panose="03050602040000000000" pitchFamily="66" charset="0"/>
              </a:rPr>
              <a:t>Extension Task: Complete this division word</a:t>
            </a:r>
          </a:p>
          <a:p>
            <a:r>
              <a:rPr lang="en-GB" sz="2000" dirty="0" smtClean="0">
                <a:latin typeface="XCCW Joined 1a" panose="03050602040000000000" pitchFamily="66" charset="0"/>
              </a:rPr>
              <a:t>Problem.</a:t>
            </a:r>
            <a:endParaRPr lang="en-GB" sz="2000" dirty="0" smtClean="0">
              <a:latin typeface="XCCW Joined 1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93" y="455056"/>
            <a:ext cx="4865626" cy="6276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402" y="2946563"/>
            <a:ext cx="5269490" cy="367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Every day the children will receive a </a:t>
            </a:r>
            <a:r>
              <a:rPr lang="en-GB" dirty="0" smtClean="0">
                <a:latin typeface="Comic Sans MS" panose="030F0702030302020204" pitchFamily="66" charset="0"/>
              </a:rPr>
              <a:t>piece of text to read and some reading comprehension questions. </a:t>
            </a:r>
            <a:r>
              <a:rPr lang="en-GB" dirty="0">
                <a:latin typeface="Comic Sans MS" panose="030F0702030302020204" pitchFamily="66" charset="0"/>
              </a:rPr>
              <a:t>Please complete the following </a:t>
            </a:r>
            <a:r>
              <a:rPr lang="en-GB" dirty="0" smtClean="0">
                <a:latin typeface="Comic Sans MS" panose="030F0702030302020204" pitchFamily="66" charset="0"/>
              </a:rPr>
              <a:t>questions </a:t>
            </a:r>
            <a:r>
              <a:rPr lang="en-GB" dirty="0">
                <a:latin typeface="Comic Sans MS" panose="030F0702030302020204" pitchFamily="66" charset="0"/>
              </a:rPr>
              <a:t>after reading </a:t>
            </a:r>
            <a:r>
              <a:rPr lang="en-GB" dirty="0" smtClean="0">
                <a:latin typeface="Comic Sans MS" panose="030F0702030302020204" pitchFamily="66" charset="0"/>
              </a:rPr>
              <a:t>the text.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learn how Christmas is celebrated all over the world. This is the 1 Star Text: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9" y="1006764"/>
            <a:ext cx="4260383" cy="5851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151" y="990632"/>
            <a:ext cx="4374861" cy="5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618" y="153266"/>
            <a:ext cx="691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XCCW Joined 1a" panose="03050602040000000000" pitchFamily="66" charset="0"/>
              </a:rPr>
              <a:t>1 Star Questions</a:t>
            </a:r>
            <a:endParaRPr lang="en-GB" b="1" dirty="0">
              <a:latin typeface="XCCW Joined 1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655" y="528637"/>
            <a:ext cx="6709207" cy="624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565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Jukes, Natalie</cp:lastModifiedBy>
  <cp:revision>36</cp:revision>
  <dcterms:created xsi:type="dcterms:W3CDTF">2020-11-07T10:51:03Z</dcterms:created>
  <dcterms:modified xsi:type="dcterms:W3CDTF">2020-12-04T14:43:47Z</dcterms:modified>
</cp:coreProperties>
</file>