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7" r:id="rId3"/>
    <p:sldId id="298" r:id="rId4"/>
    <p:sldId id="299" r:id="rId5"/>
    <p:sldId id="258" r:id="rId6"/>
    <p:sldId id="291" r:id="rId7"/>
    <p:sldId id="292" r:id="rId8"/>
    <p:sldId id="3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5FD1B-4331-4718-8E52-120664D85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99E627-FF9D-4D63-851D-3757C7329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A707-E86D-4D80-B41A-019CC2592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9D9D-2001-41FC-AA96-7F212C2C199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3082A-6E5E-4FBF-9F59-D73B3908A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6EFFA-FC45-4C8A-B01A-1ED246F3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544-F780-4D72-805F-9CF8A4B7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77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2FA2B-4EDD-444A-B58D-DBB2D5E8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832A95-A28B-4078-BF53-453ADAF57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8CAE9-F432-427A-8072-58F6F8ED4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9D9D-2001-41FC-AA96-7F212C2C199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6272C-2F59-427E-A389-C8D9F501A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6C6A-A29A-4D30-BDE7-3E8ED60A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544-F780-4D72-805F-9CF8A4B7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5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C1F85C-510E-469E-874B-D4B825AD8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E1CD19-2739-45DA-90FD-2F3690907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40C82-6810-4863-8E38-85AA9067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9D9D-2001-41FC-AA96-7F212C2C199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E5F1C-5D99-4E94-B765-13260290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C7A35-30A4-4525-9166-CF4DDD52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544-F780-4D72-805F-9CF8A4B7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34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DDCD0-02C6-4EBA-9FE5-D8F6A3839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8B705-F1F3-4EC4-A550-32D100729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0AE59-4412-4C75-9728-C0DE227B4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9D9D-2001-41FC-AA96-7F212C2C199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D1906-D756-4F80-A381-7C5B19A6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816AE-C510-40F2-B2DF-986FBA02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544-F780-4D72-805F-9CF8A4B7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5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4DF82-332F-4ACE-ACE7-B088BC1AA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D48D9-15E9-4AFB-B63D-8BE83A668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899F7-4C94-44C7-94AC-8AC471549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9D9D-2001-41FC-AA96-7F212C2C199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7AA5C-EFA8-46BC-BACF-4B12F92A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DFA63-2EC9-4171-93FD-44D1E314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544-F780-4D72-805F-9CF8A4B7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64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C8DF4-100C-4213-801D-1BD9232ED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F6A9A-9526-4AD1-8AF1-3FEC7A6AE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AE4BE8-D64C-47EA-849D-945B4876D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0E4E3-9948-418E-9517-3D1713427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9D9D-2001-41FC-AA96-7F212C2C199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B54CD-7811-4324-A44A-D0B4DFBF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FBAC7-11BE-4C0E-91E7-E77B8E474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544-F780-4D72-805F-9CF8A4B7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92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D754D-F169-4E0D-9A1A-6DA56776B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D80A5-8981-4045-B955-3F5D32339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9DA3E-C5B9-4F20-9094-E827EB404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F54156-45EE-44C0-8BFF-C60B42E94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E4AD7B-B4DA-476A-BCF9-BB95EECBD0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67DDB-B594-466A-81C5-D31B93EA0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9D9D-2001-41FC-AA96-7F212C2C199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92ED49-DF0A-461C-863A-C7536E719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E8CE73-1597-4EAE-A7D1-7ECB3EB4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544-F780-4D72-805F-9CF8A4B7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79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B3D1D-2DC7-4502-AC6A-FAECF558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0F83E2-62E1-44A0-B88E-8C827587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9D9D-2001-41FC-AA96-7F212C2C199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8843D8-A8D1-42F5-9DDC-F174A50B0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6E6F0-F252-4CC5-9635-40C69983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544-F780-4D72-805F-9CF8A4B7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85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5E1413-C1DF-4398-A78A-7040F9608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9D9D-2001-41FC-AA96-7F212C2C199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5B5965-EA9B-482C-84EC-88ED52E4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0B9DBD-818D-4177-B892-291315E3F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544-F780-4D72-805F-9CF8A4B7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63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71628-211E-4A79-94A6-DDA87ADA3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A5E2B-DEBD-4CFA-B66A-2F16E7739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12547-588F-4624-9B49-B7703A22D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3D6E5-30C4-473B-98BA-A5B1230A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9D9D-2001-41FC-AA96-7F212C2C199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124AE-11EA-4FE2-9FC2-FD0F67C3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6E84D-C3B1-4A00-B13A-76D9AE59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544-F780-4D72-805F-9CF8A4B7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81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DAC7-D9E4-4069-9957-B461C0BD7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EB1784-06D6-4EC9-A872-54C5B3841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BA0D2-0559-41EA-8238-1ABC7A155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02930-532D-4DA9-8A17-821685546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99D9D-2001-41FC-AA96-7F212C2C199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C92C5-2B96-4C48-9F26-C40EA05E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A0E1C-1C75-48DA-9640-16A264F5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5544-F780-4D72-805F-9CF8A4B7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50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2B6FF0-9F65-4CA9-8D61-3C20D590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315BB-792F-45FF-8F46-AEE22E320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0086D-05A9-4D82-A8D4-E5DB15F13F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9D9D-2001-41FC-AA96-7F212C2C199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0D0B1-4103-4166-8E09-A4CA29AAB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2BA0A-A9D7-41D1-89E6-F11A332A4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5544-F780-4D72-805F-9CF8A4B73E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68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TQQXstNh45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00810A-5758-4460-A300-891F4A2F72E1}"/>
              </a:ext>
            </a:extLst>
          </p:cNvPr>
          <p:cNvSpPr txBox="1"/>
          <p:nvPr/>
        </p:nvSpPr>
        <p:spPr>
          <a:xfrm>
            <a:off x="66675" y="85725"/>
            <a:ext cx="1195387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English: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Following on from the work the children carried out yesterday focusing on the use of palm oil in everyday products we purchase, I would like the children to write a persuasive letter today. 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Objective: To write a persuasive letter. 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  <a:hlinkClick r:id="rId2"/>
              </a:rPr>
              <a:t>Palm Oil Video</a:t>
            </a:r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1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children will write a persuasive letter to the owner of Waitrose. Please try and include some of these features.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GB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4DE341-F5D3-404A-B8D4-BAF3C14003AF}"/>
              </a:ext>
            </a:extLst>
          </p:cNvPr>
          <p:cNvSpPr txBox="1"/>
          <p:nvPr/>
        </p:nvSpPr>
        <p:spPr>
          <a:xfrm>
            <a:off x="66675" y="3730022"/>
            <a:ext cx="4972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493" y="1601237"/>
            <a:ext cx="8689397" cy="518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0219" y="757382"/>
            <a:ext cx="46551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1/2/3 Star Task: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Use this template if you wish to do so to write your persuasive letter focusing on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dangers of using palm oil.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Remember to use the Internet to research some of the dangers of excessive use of palm oil and think about how forests are destroyed which endanger animals such as Orang-utan's.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Think about important facts to place into your letter to persuade the owner of Waitrose not to buy or sell any products that contain palm oil in his stores.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5927" y="112568"/>
            <a:ext cx="5705734" cy="674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5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544" y="345155"/>
            <a:ext cx="9472211" cy="27918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544" y="3136975"/>
            <a:ext cx="9472211" cy="36743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7091" y="665018"/>
            <a:ext cx="231024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Children please</a:t>
            </a: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Use this WAGOLL</a:t>
            </a: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‘What a good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 looks like.’ To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elp you write your 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wn persuasive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etter to the owner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 Waitrose.</a:t>
            </a:r>
          </a:p>
          <a:p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Think about how</a:t>
            </a: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Many facts you can</a:t>
            </a:r>
          </a:p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Include. What are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our personal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pinions and how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ould you close</a:t>
            </a:r>
          </a:p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our letter?</a:t>
            </a:r>
          </a:p>
        </p:txBody>
      </p:sp>
    </p:spTree>
    <p:extLst>
      <p:ext uri="{BB962C8B-B14F-4D97-AF65-F5344CB8AC3E}">
        <p14:creationId xmlns:p14="http://schemas.microsoft.com/office/powerpoint/2010/main" val="39397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2655" y="554182"/>
            <a:ext cx="10378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Plenary:</a:t>
            </a:r>
          </a:p>
          <a:p>
            <a:r>
              <a:rPr lang="en-GB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List all of the features of the success criteria you were able to include in your letter: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91" y="1378238"/>
            <a:ext cx="10076873" cy="531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00810A-5758-4460-A300-891F4A2F72E1}"/>
              </a:ext>
            </a:extLst>
          </p:cNvPr>
          <p:cNvSpPr txBox="1"/>
          <p:nvPr/>
        </p:nvSpPr>
        <p:spPr>
          <a:xfrm>
            <a:off x="66675" y="85725"/>
            <a:ext cx="11953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Maths:</a:t>
            </a:r>
          </a:p>
          <a:p>
            <a:r>
              <a:rPr lang="en-GB" b="1" u="sng" dirty="0">
                <a:latin typeface="Comic Sans MS" panose="030F0702030302020204" pitchFamily="66" charset="0"/>
              </a:rPr>
              <a:t>Objective: To </a:t>
            </a:r>
            <a:r>
              <a:rPr lang="en-GB" b="1" u="sng" dirty="0" smtClean="0">
                <a:latin typeface="Comic Sans MS" panose="030F0702030302020204" pitchFamily="66" charset="0"/>
              </a:rPr>
              <a:t>divide numbers by a single digit using</a:t>
            </a:r>
          </a:p>
          <a:p>
            <a:r>
              <a:rPr lang="en-GB" b="1" u="sng" dirty="0">
                <a:latin typeface="Comic Sans MS" panose="030F0702030302020204" pitchFamily="66" charset="0"/>
              </a:rPr>
              <a:t>t</a:t>
            </a:r>
            <a:r>
              <a:rPr lang="en-GB" b="1" u="sng" dirty="0" smtClean="0">
                <a:latin typeface="Comic Sans MS" panose="030F0702030302020204" pitchFamily="66" charset="0"/>
              </a:rPr>
              <a:t>he short division method.  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5F122C-D3B9-4BA8-9BD4-0E21E45C9E85}"/>
              </a:ext>
            </a:extLst>
          </p:cNvPr>
          <p:cNvSpPr txBox="1"/>
          <p:nvPr/>
        </p:nvSpPr>
        <p:spPr>
          <a:xfrm>
            <a:off x="285750" y="3957357"/>
            <a:ext cx="6210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Write down each number clearly (one digit per square.)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Using a ruler, draw a line on the left hand side and across the top of your number. Make sure you separate the number from the number you are dividing by.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1* - See next slide for </a:t>
            </a:r>
            <a:r>
              <a:rPr lang="en-GB" dirty="0" smtClean="0">
                <a:latin typeface="Comic Sans MS" panose="030F0702030302020204" pitchFamily="66" charset="0"/>
              </a:rPr>
              <a:t>the division sums. You will be dividing a 3-digit number by a 1-digit number. </a:t>
            </a:r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2</a:t>
            </a:r>
            <a:r>
              <a:rPr lang="en-GB" dirty="0" smtClean="0">
                <a:latin typeface="Comic Sans MS" panose="030F0702030302020204" pitchFamily="66" charset="0"/>
              </a:rPr>
              <a:t>*/3* - The children will be using the Bus Stop method to divide </a:t>
            </a:r>
            <a:r>
              <a:rPr lang="en-GB" dirty="0">
                <a:latin typeface="Comic Sans MS" panose="030F0702030302020204" pitchFamily="66" charset="0"/>
              </a:rPr>
              <a:t>4</a:t>
            </a:r>
            <a:r>
              <a:rPr lang="en-GB" dirty="0" smtClean="0">
                <a:latin typeface="Comic Sans MS" panose="030F0702030302020204" pitchFamily="66" charset="0"/>
              </a:rPr>
              <a:t>-digit numbers.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Extension Task: Solve the word problem on the last slide.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1BE77F-6B89-4C08-9444-4AAE406220C2}"/>
              </a:ext>
            </a:extLst>
          </p:cNvPr>
          <p:cNvSpPr txBox="1"/>
          <p:nvPr/>
        </p:nvSpPr>
        <p:spPr>
          <a:xfrm>
            <a:off x="6657975" y="333375"/>
            <a:ext cx="50101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omic Sans MS" panose="030F0702030302020204" pitchFamily="66" charset="0"/>
              </a:rPr>
              <a:t>Using short division to divide numbers using a single digit! </a:t>
            </a:r>
            <a:endParaRPr lang="en-GB" b="1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627832" y="3491346"/>
            <a:ext cx="1736436" cy="1542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95" y="1009055"/>
            <a:ext cx="3955906" cy="2861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7913" y="933539"/>
            <a:ext cx="4320219" cy="340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88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792893-0356-4673-868B-447B40A15BDC}"/>
              </a:ext>
            </a:extLst>
          </p:cNvPr>
          <p:cNvSpPr txBox="1"/>
          <p:nvPr/>
        </p:nvSpPr>
        <p:spPr>
          <a:xfrm>
            <a:off x="66675" y="85724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Comic Sans MS" panose="030F0702030302020204" pitchFamily="66" charset="0"/>
              </a:rPr>
              <a:t>1 STAR TASK!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3136" y="3232727"/>
            <a:ext cx="42130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Using the above example, set out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e</a:t>
            </a:r>
            <a:r>
              <a:rPr lang="en-GB" sz="2000" dirty="0" smtClean="0">
                <a:latin typeface="Comic Sans MS" panose="030F0702030302020204" pitchFamily="66" charset="0"/>
              </a:rPr>
              <a:t>ach of the division sums using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t</a:t>
            </a:r>
            <a:r>
              <a:rPr lang="en-GB" sz="2000" dirty="0" smtClean="0">
                <a:latin typeface="Comic Sans MS" panose="030F0702030302020204" pitchFamily="66" charset="0"/>
              </a:rPr>
              <a:t>he bus stop method.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164" y="242742"/>
            <a:ext cx="5754255" cy="6524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136" y="543047"/>
            <a:ext cx="3375524" cy="260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3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17CBEA-B301-4B12-B730-0B18E049932A}"/>
              </a:ext>
            </a:extLst>
          </p:cNvPr>
          <p:cNvSpPr txBox="1"/>
          <p:nvPr/>
        </p:nvSpPr>
        <p:spPr>
          <a:xfrm>
            <a:off x="66675" y="85724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Comic Sans MS" panose="030F0702030302020204" pitchFamily="66" charset="0"/>
              </a:rPr>
              <a:t>2/3 STAR TASK!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44940" y="455056"/>
            <a:ext cx="70577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XCCW Joined 1a" panose="03050602040000000000" pitchFamily="66" charset="0"/>
              </a:rPr>
              <a:t>Please remember to set these division sums </a:t>
            </a:r>
          </a:p>
          <a:p>
            <a:r>
              <a:rPr lang="en-GB" sz="2000" dirty="0">
                <a:latin typeface="XCCW Joined 1a" panose="03050602040000000000" pitchFamily="66" charset="0"/>
              </a:rPr>
              <a:t>o</a:t>
            </a:r>
            <a:r>
              <a:rPr lang="en-GB" sz="2000" dirty="0" smtClean="0">
                <a:latin typeface="XCCW Joined 1a" panose="03050602040000000000" pitchFamily="66" charset="0"/>
              </a:rPr>
              <a:t>ut just like you see in the previous slides using the bus stop method.</a:t>
            </a:r>
          </a:p>
          <a:p>
            <a:endParaRPr lang="en-GB" sz="2000" dirty="0">
              <a:latin typeface="XCCW Joined 1a" panose="03050602040000000000" pitchFamily="66" charset="0"/>
            </a:endParaRPr>
          </a:p>
          <a:p>
            <a:r>
              <a:rPr lang="en-GB" sz="2000" dirty="0" smtClean="0">
                <a:latin typeface="XCCW Joined 1a" panose="03050602040000000000" pitchFamily="66" charset="0"/>
              </a:rPr>
              <a:t>Extension Task: Complete this division word</a:t>
            </a:r>
          </a:p>
          <a:p>
            <a:r>
              <a:rPr lang="en-GB" sz="2000" dirty="0" smtClean="0">
                <a:latin typeface="XCCW Joined 1a" panose="03050602040000000000" pitchFamily="66" charset="0"/>
              </a:rPr>
              <a:t>Problem.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26" y="361950"/>
            <a:ext cx="4461692" cy="64960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4505" y="2543877"/>
            <a:ext cx="6778631" cy="418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2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383" y="64656"/>
            <a:ext cx="12007273" cy="67933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36439" y="1459345"/>
            <a:ext cx="6035627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Children as a treat today, no reading tasks or 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topic activities have been set for you as you will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b</a:t>
            </a:r>
            <a:r>
              <a:rPr lang="en-GB" sz="2000" dirty="0" smtClean="0">
                <a:latin typeface="Comic Sans MS" panose="030F0702030302020204" pitchFamily="66" charset="0"/>
              </a:rPr>
              <a:t>e able to watch NJS’s Christmas Pantomime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Production.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Mrs Moody has sent a parent mail to 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all of your parents with the logging on details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f</a:t>
            </a:r>
            <a:r>
              <a:rPr lang="en-GB" sz="2000" dirty="0" smtClean="0">
                <a:latin typeface="Comic Sans MS" panose="030F0702030302020204" pitchFamily="66" charset="0"/>
              </a:rPr>
              <a:t>or our pantomime. I hope you enjoy watching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It this afternoon. </a:t>
            </a:r>
            <a:r>
              <a:rPr lang="en-GB" sz="2000" dirty="0" smtClean="0">
                <a:latin typeface="Comic Sans MS" panose="030F0702030302020204" pitchFamily="66" charset="0"/>
              </a:rPr>
              <a:t>There is also an activity pack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So feel free to select and choose an activity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To do while you are watching. </a:t>
            </a:r>
            <a:r>
              <a:rPr lang="en-GB" sz="2000" dirty="0" smtClean="0">
                <a:latin typeface="Comic Sans MS" panose="030F0702030302020204" pitchFamily="66" charset="0"/>
              </a:rPr>
              <a:t>The bingo one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smtClean="0">
                <a:latin typeface="Comic Sans MS" panose="030F0702030302020204" pitchFamily="66" charset="0"/>
              </a:rPr>
              <a:t>                 looks brilliant. </a:t>
            </a:r>
            <a:r>
              <a:rPr lang="en-GB" sz="2000" smtClean="0">
                <a:latin typeface="Comic Sans MS" panose="030F0702030302020204" pitchFamily="66" charset="0"/>
              </a:rPr>
              <a:t>Enjoy </a:t>
            </a:r>
            <a:r>
              <a:rPr lang="en-GB" sz="200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4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502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Wingdings</vt:lpstr>
      <vt:lpstr>XCCW Joined 1a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Eloise</dc:creator>
  <cp:lastModifiedBy>Jukes, Natalie</cp:lastModifiedBy>
  <cp:revision>45</cp:revision>
  <dcterms:created xsi:type="dcterms:W3CDTF">2020-11-07T10:51:03Z</dcterms:created>
  <dcterms:modified xsi:type="dcterms:W3CDTF">2020-12-08T10:57:46Z</dcterms:modified>
</cp:coreProperties>
</file>