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5" r:id="rId5"/>
    <p:sldId id="26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8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62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6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00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0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0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9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2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0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7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8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2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59A4-6F9F-46CD-A81B-C9175F56EC9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E77DBF-1A8F-4C39-AB4F-F78F9ED8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9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859E-6831-4CAA-B62F-8BA28E78A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439"/>
            <a:ext cx="6480733" cy="1646302"/>
          </a:xfrm>
        </p:spPr>
        <p:txBody>
          <a:bodyPr/>
          <a:lstStyle/>
          <a:p>
            <a:r>
              <a:rPr lang="en-GB" sz="4800" u="sng" dirty="0">
                <a:solidFill>
                  <a:schemeClr val="tx1"/>
                </a:solidFill>
                <a:latin typeface="XCCW Joined 1a" panose="03050602040000000000" pitchFamily="66" charset="0"/>
              </a:rPr>
              <a:t>Happy Thursday 4J!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5" y="1176184"/>
            <a:ext cx="3831662" cy="5390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502" y="909085"/>
            <a:ext cx="4606413" cy="57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XCCW Joined 1a" panose="03050602040000000000" pitchFamily="66" charset="0"/>
              </a:rPr>
              <a:t>Today you will be learning how to compare angle sizes using the more than and less than symbols: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2" y="2883001"/>
            <a:ext cx="9630544" cy="24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73" y="304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XCCW Joined 1a" panose="03050602040000000000" pitchFamily="66" charset="0"/>
              </a:rPr>
              <a:t>You will also be learning how to use a ruler accurately to measure lines in centimetres and millimetres.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3" y="2472506"/>
            <a:ext cx="10403621" cy="40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3" y="240450"/>
            <a:ext cx="10609006" cy="66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XCCW Joined 1a" panose="03050602040000000000" pitchFamily="66" charset="0"/>
              </a:rPr>
              <a:t>Take your ruler, pencil and paper now and have a go at this task: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4" y="1692838"/>
            <a:ext cx="7507391" cy="482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0747" y="2349910"/>
            <a:ext cx="41424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XCCW Joined 1a" panose="03050602040000000000" pitchFamily="66" charset="0"/>
              </a:rPr>
              <a:t>Once you have </a:t>
            </a:r>
          </a:p>
          <a:p>
            <a:r>
              <a:rPr lang="en-GB" sz="3200" b="1" dirty="0">
                <a:solidFill>
                  <a:srgbClr val="FF0000"/>
                </a:solidFill>
                <a:latin typeface="XCCW Joined 1a" panose="03050602040000000000" pitchFamily="66" charset="0"/>
              </a:rPr>
              <a:t>drawn the two </a:t>
            </a:r>
          </a:p>
          <a:p>
            <a:r>
              <a:rPr lang="en-GB" sz="3200" b="1" dirty="0">
                <a:solidFill>
                  <a:srgbClr val="FF0000"/>
                </a:solidFill>
                <a:latin typeface="XCCW Joined 1a" panose="03050602040000000000" pitchFamily="66" charset="0"/>
              </a:rPr>
              <a:t>lines, what</a:t>
            </a:r>
          </a:p>
          <a:p>
            <a:r>
              <a:rPr lang="en-GB" sz="3200" b="1" dirty="0">
                <a:solidFill>
                  <a:srgbClr val="FF0000"/>
                </a:solidFill>
                <a:latin typeface="XCCW Joined 1a" panose="03050602040000000000" pitchFamily="66" charset="0"/>
              </a:rPr>
              <a:t>do you notice </a:t>
            </a:r>
          </a:p>
          <a:p>
            <a:r>
              <a:rPr lang="en-GB" sz="3200" b="1" dirty="0">
                <a:solidFill>
                  <a:srgbClr val="FF0000"/>
                </a:solidFill>
                <a:latin typeface="XCCW Joined 1a" panose="03050602040000000000" pitchFamily="66" charset="0"/>
              </a:rPr>
              <a:t>about them?</a:t>
            </a:r>
          </a:p>
        </p:txBody>
      </p:sp>
    </p:spTree>
    <p:extLst>
      <p:ext uri="{BB962C8B-B14F-4D97-AF65-F5344CB8AC3E}">
        <p14:creationId xmlns:p14="http://schemas.microsoft.com/office/powerpoint/2010/main" val="154057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XCCW Joined 1a" panose="03050602040000000000" pitchFamily="66" charset="0"/>
              </a:rPr>
              <a:t>Your tasks in Numeracy today are: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47721"/>
            <a:ext cx="9174589" cy="39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15539" cy="132080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XCCW Joined 1a" panose="03050602040000000000" pitchFamily="66" charset="0"/>
              </a:rPr>
              <a:t>Well done 4NJ!</a:t>
            </a: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1" dirty="0">
              <a:latin typeface="XCCW Joined 1a" panose="03050602040000000000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b="1" dirty="0">
                <a:latin typeface="XCCW Joined 1a" panose="03050602040000000000" pitchFamily="66" charset="0"/>
                <a:sym typeface="Wingdings" panose="05000000000000000000" pitchFamily="2" charset="2"/>
              </a:rPr>
              <a:t>Before we finish we will end with some Mindfulness.</a:t>
            </a:r>
            <a:endParaRPr lang="en-GB" sz="2000" b="1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10" y="226978"/>
            <a:ext cx="6588706" cy="1703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7" y="1787194"/>
            <a:ext cx="5381625" cy="3076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948" y="1787194"/>
            <a:ext cx="53911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2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354EA3-9CB9-4FD4-B898-1AC9E9E78E4F}"/>
              </a:ext>
            </a:extLst>
          </p:cNvPr>
          <p:cNvSpPr txBox="1"/>
          <p:nvPr/>
        </p:nvSpPr>
        <p:spPr>
          <a:xfrm>
            <a:off x="637786" y="1713318"/>
            <a:ext cx="63399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Sometimes when we are busy working hard </a:t>
            </a:r>
          </a:p>
          <a:p>
            <a:r>
              <a:rPr lang="en-GB" dirty="0">
                <a:latin typeface="XCCW Joined 1a" panose="03050602040000000000" pitchFamily="66" charset="0"/>
              </a:rPr>
              <a:t>With our school work it can be tricky to concentrate for long periods of time.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Today, if you have found it hard to sit in a position for a long time whilst studying try this tense and release muscle relaxation activity.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Take time for yourself and remember to be kind to yourself and think about what makes you happy and calm.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Have a fabulous Thursday everyone. </a:t>
            </a:r>
            <a:r>
              <a:rPr lang="en-GB" dirty="0">
                <a:latin typeface="XCCW Joined 1a" panose="03050602040000000000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XCCW Joined 1a" panose="03050602040000000000" pitchFamily="66" charset="0"/>
            </a:endParaRPr>
          </a:p>
          <a:p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2974C-167A-4229-8EF2-647C8758F567}"/>
              </a:ext>
            </a:extLst>
          </p:cNvPr>
          <p:cNvSpPr/>
          <p:nvPr/>
        </p:nvSpPr>
        <p:spPr>
          <a:xfrm>
            <a:off x="1258745" y="260109"/>
            <a:ext cx="934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XCCW Joined 1a" panose="03050602040000000000" pitchFamily="66" charset="0"/>
              </a:rPr>
              <a:t>Thor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XCCW Joined 1a" panose="03050602040000000000" pitchFamily="66" charset="0"/>
              </a:rPr>
              <a:t>tful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XCCW Joined 1a" panose="03050602040000000000" pitchFamily="66" charset="0"/>
              </a:rPr>
              <a:t> Thursday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XCCW Joined 1a" panose="03050602040000000000" pitchFamily="66" charset="0"/>
              </a:rPr>
              <a:t> 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765" y="1183439"/>
            <a:ext cx="4073474" cy="54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DE3A-B003-4388-913B-99515A67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3" y="51745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sz="4900" u="sng" dirty="0">
                <a:solidFill>
                  <a:schemeClr val="tx1"/>
                </a:solidFill>
                <a:latin typeface="XCCW Joined 1a" panose="03050602040000000000" pitchFamily="66" charset="0"/>
              </a:rPr>
              <a:t>We have had a great week so far! What has been your favourite activity to have done this week?</a:t>
            </a:r>
            <a:br>
              <a:rPr lang="en-GB" sz="5400" u="sng" dirty="0">
                <a:solidFill>
                  <a:schemeClr val="tx1"/>
                </a:solidFill>
              </a:rPr>
            </a:br>
            <a:br>
              <a:rPr lang="en-GB" sz="5400" dirty="0">
                <a:solidFill>
                  <a:schemeClr val="tx1"/>
                </a:solidFill>
              </a:rPr>
            </a:b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25" y="3181901"/>
            <a:ext cx="3916141" cy="3441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887" y="3205965"/>
            <a:ext cx="3021269" cy="3393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672959-B128-46D1-A657-BC7FE7A4A83B}"/>
              </a:ext>
            </a:extLst>
          </p:cNvPr>
          <p:cNvSpPr/>
          <p:nvPr/>
        </p:nvSpPr>
        <p:spPr>
          <a:xfrm>
            <a:off x="7945825" y="3181901"/>
            <a:ext cx="305546" cy="410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E7B7-477D-4A06-9F3B-9CF83E42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3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XCCW Joined 1a" panose="03050602040000000000" pitchFamily="66" charset="0"/>
              </a:rPr>
              <a:t>Today…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A3F8-9458-41FC-B888-8F8CD6D1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7745"/>
            <a:ext cx="9565793" cy="5500255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>
                <a:solidFill>
                  <a:schemeClr val="tx1"/>
                </a:solidFill>
                <a:latin typeface="XCCW Joined 1a" panose="03050602040000000000" pitchFamily="66" charset="0"/>
              </a:rPr>
              <a:t>English – To compare Viking Gods Loki and Thor.</a:t>
            </a:r>
          </a:p>
          <a:p>
            <a:r>
              <a:rPr lang="en-GB" sz="4000" b="1" dirty="0">
                <a:solidFill>
                  <a:srgbClr val="FF0000"/>
                </a:solidFill>
                <a:latin typeface="XCCW Joined 1a" panose="03050602040000000000" pitchFamily="66" charset="0"/>
              </a:rPr>
              <a:t>Maths – To draw and measure lines of angles accurately and compare angle sizes. </a:t>
            </a:r>
          </a:p>
          <a:p>
            <a:r>
              <a:rPr lang="en-GB" sz="4000" dirty="0">
                <a:latin typeface="XCCW Joined 1a" panose="03050602040000000000" pitchFamily="66" charset="0"/>
              </a:rPr>
              <a:t>Reading – To use noun phrases to describe an image.</a:t>
            </a:r>
          </a:p>
          <a:p>
            <a:r>
              <a:rPr lang="en-GB" sz="4000" dirty="0">
                <a:latin typeface="XCCW Joined 1a" panose="03050602040000000000" pitchFamily="66" charset="0"/>
              </a:rPr>
              <a:t>Other – Science: To recognise differences with solids, liquids and gases. </a:t>
            </a:r>
          </a:p>
        </p:txBody>
      </p:sp>
    </p:spTree>
    <p:extLst>
      <p:ext uri="{BB962C8B-B14F-4D97-AF65-F5344CB8AC3E}">
        <p14:creationId xmlns:p14="http://schemas.microsoft.com/office/powerpoint/2010/main" val="20938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046" y="304800"/>
            <a:ext cx="9548214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a" panose="03050602040000000000" pitchFamily="66" charset="0"/>
              </a:rPr>
              <a:t>All week we have been learning about the different types of angles.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6" y="1537734"/>
            <a:ext cx="7620922" cy="532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9768" y="1537734"/>
            <a:ext cx="3460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XCCW Joined 1a" panose="03050602040000000000" pitchFamily="66" charset="0"/>
              </a:rPr>
              <a:t>What are the names of the angles we have learnt so far?</a:t>
            </a:r>
          </a:p>
        </p:txBody>
      </p:sp>
    </p:spTree>
    <p:extLst>
      <p:ext uri="{BB962C8B-B14F-4D97-AF65-F5344CB8AC3E}">
        <p14:creationId xmlns:p14="http://schemas.microsoft.com/office/powerpoint/2010/main" val="76474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15539" cy="132080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14" y="863549"/>
            <a:ext cx="85629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361285"/>
            <a:ext cx="7873925" cy="6373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1260" y="653127"/>
            <a:ext cx="36407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XCCW Joined 1a" panose="03050602040000000000" pitchFamily="66" charset="0"/>
              </a:rPr>
              <a:t>How is </a:t>
            </a:r>
          </a:p>
          <a:p>
            <a:r>
              <a:rPr lang="en-GB" sz="3200" dirty="0">
                <a:latin typeface="XCCW Joined 1a" panose="03050602040000000000" pitchFamily="66" charset="0"/>
              </a:rPr>
              <a:t>an acute </a:t>
            </a:r>
          </a:p>
          <a:p>
            <a:r>
              <a:rPr lang="en-GB" sz="3200" dirty="0">
                <a:latin typeface="XCCW Joined 1a" panose="03050602040000000000" pitchFamily="66" charset="0"/>
              </a:rPr>
              <a:t>angle different</a:t>
            </a:r>
          </a:p>
          <a:p>
            <a:r>
              <a:rPr lang="en-GB" sz="3200" dirty="0">
                <a:latin typeface="XCCW Joined 1a" panose="03050602040000000000" pitchFamily="66" charset="0"/>
              </a:rPr>
              <a:t>from a </a:t>
            </a:r>
          </a:p>
          <a:p>
            <a:r>
              <a:rPr lang="en-GB" sz="3200" dirty="0">
                <a:latin typeface="XCCW Joined 1a" panose="03050602040000000000" pitchFamily="66" charset="0"/>
              </a:rPr>
              <a:t>right angle?</a:t>
            </a:r>
          </a:p>
        </p:txBody>
      </p:sp>
    </p:spTree>
    <p:extLst>
      <p:ext uri="{BB962C8B-B14F-4D97-AF65-F5344CB8AC3E}">
        <p14:creationId xmlns:p14="http://schemas.microsoft.com/office/powerpoint/2010/main" val="120142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7286795" cy="5683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4129" y="1189703"/>
            <a:ext cx="4297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XCCW Joined 1a" panose="03050602040000000000" pitchFamily="66" charset="0"/>
              </a:rPr>
              <a:t>Do you think an</a:t>
            </a:r>
          </a:p>
          <a:p>
            <a:r>
              <a:rPr lang="en-GB" sz="2800" dirty="0">
                <a:latin typeface="XCCW Joined 1a" panose="03050602040000000000" pitchFamily="66" charset="0"/>
              </a:rPr>
              <a:t>obtuse angle is the</a:t>
            </a:r>
          </a:p>
          <a:p>
            <a:r>
              <a:rPr lang="en-GB" sz="2800" dirty="0">
                <a:latin typeface="XCCW Joined 1a" panose="03050602040000000000" pitchFamily="66" charset="0"/>
              </a:rPr>
              <a:t>biggest angle</a:t>
            </a:r>
          </a:p>
          <a:p>
            <a:r>
              <a:rPr lang="en-GB" sz="2800" dirty="0">
                <a:latin typeface="XCCW Joined 1a" panose="03050602040000000000" pitchFamily="66" charset="0"/>
              </a:rPr>
              <a:t>that exists?</a:t>
            </a:r>
          </a:p>
        </p:txBody>
      </p:sp>
    </p:spTree>
    <p:extLst>
      <p:ext uri="{BB962C8B-B14F-4D97-AF65-F5344CB8AC3E}">
        <p14:creationId xmlns:p14="http://schemas.microsoft.com/office/powerpoint/2010/main" val="88201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7" y="284982"/>
            <a:ext cx="8802637" cy="6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5" y="496648"/>
            <a:ext cx="8406581" cy="6252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3354" y="2340077"/>
            <a:ext cx="4687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XCCW Joined 1a" panose="03050602040000000000" pitchFamily="66" charset="0"/>
              </a:rPr>
              <a:t>Now we have re-capped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On what all of the main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Angles are, which </a:t>
            </a:r>
            <a:r>
              <a:rPr lang="en-GB" sz="2000" dirty="0" err="1">
                <a:latin typeface="XCCW Joined 1a" panose="03050602040000000000" pitchFamily="66" charset="0"/>
              </a:rPr>
              <a:t>oneis</a:t>
            </a:r>
            <a:r>
              <a:rPr lang="en-GB" sz="2000" dirty="0">
                <a:latin typeface="XCCW Joined 1a" panose="03050602040000000000" pitchFamily="66" charset="0"/>
              </a:rPr>
              <a:t> the 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Smallest angle?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Which is the biggest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Angle?</a:t>
            </a:r>
          </a:p>
        </p:txBody>
      </p:sp>
    </p:spTree>
    <p:extLst>
      <p:ext uri="{BB962C8B-B14F-4D97-AF65-F5344CB8AC3E}">
        <p14:creationId xmlns:p14="http://schemas.microsoft.com/office/powerpoint/2010/main" val="28698199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</TotalTime>
  <Words>330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 3</vt:lpstr>
      <vt:lpstr>XCCW Joined 1a</vt:lpstr>
      <vt:lpstr>Facet</vt:lpstr>
      <vt:lpstr>Happy Thursday 4J! </vt:lpstr>
      <vt:lpstr>We have had a great week so far! What has been your favourite activity to have done this week?  </vt:lpstr>
      <vt:lpstr>Today… </vt:lpstr>
      <vt:lpstr>All week we have been learning about the different types of angles.</vt:lpstr>
      <vt:lpstr>  </vt:lpstr>
      <vt:lpstr>PowerPoint Presentation</vt:lpstr>
      <vt:lpstr>PowerPoint Presentation</vt:lpstr>
      <vt:lpstr>PowerPoint Presentation</vt:lpstr>
      <vt:lpstr>PowerPoint Presentation</vt:lpstr>
      <vt:lpstr>Today you will be learning how to compare angle sizes using the more than and less than symbols:</vt:lpstr>
      <vt:lpstr>You will also be learning how to use a ruler accurately to measure lines in centimetres and millimetres.</vt:lpstr>
      <vt:lpstr>PowerPoint Presentation</vt:lpstr>
      <vt:lpstr>Take your ruler, pencil and paper now and have a go at this task:</vt:lpstr>
      <vt:lpstr>Your tasks in Numeracy today are: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4J!</dc:title>
  <dc:creator>Jones, Eloise</dc:creator>
  <cp:lastModifiedBy>Jones, Eloise</cp:lastModifiedBy>
  <cp:revision>35</cp:revision>
  <dcterms:created xsi:type="dcterms:W3CDTF">2021-01-05T17:08:13Z</dcterms:created>
  <dcterms:modified xsi:type="dcterms:W3CDTF">2021-01-14T10:35:05Z</dcterms:modified>
</cp:coreProperties>
</file>