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92" r:id="rId6"/>
    <p:sldId id="295" r:id="rId7"/>
    <p:sldId id="294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FFCCCC"/>
    <a:srgbClr val="FFFFCC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4@taw.org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bitesize/topics/zvmxsbk/articles/zggsfrd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Hello Year 4!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During the next few weeks, we 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will be available during the hours of 9am-4pm so please feel free to contact us on our new e-mail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njs.year4@taw.org.uk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Some 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everyone!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Miss Jones, Mrs Jukes, Mrs Kuczynska and Mrs Sisson. </a:t>
            </a: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168577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write creatively using an idea or stimulus.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75781-4A57-43D7-A825-3E2CBBFF5E98}"/>
              </a:ext>
            </a:extLst>
          </p:cNvPr>
          <p:cNvSpPr txBox="1"/>
          <p:nvPr/>
        </p:nvSpPr>
        <p:spPr>
          <a:xfrm>
            <a:off x="171450" y="1017587"/>
            <a:ext cx="42583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FREE WRITE FRIDAY!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Use the image to create your own piece of writing. </a:t>
            </a:r>
          </a:p>
          <a:p>
            <a:r>
              <a:rPr lang="en-GB" dirty="0">
                <a:latin typeface="Comic Sans MS" panose="030F0702030302020204" pitchFamily="66" charset="0"/>
              </a:rPr>
              <a:t>This picture shows a group of Vikings on a quest or journey. You could: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Write a diary entry about your days at sea. What do you see? How do you feel? Where are you going?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Draw a comic strip and explain what is happening in the story.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Write a poem about being a Viking or being a sea.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Imagine you are a stowaway on the boat and someone finds you.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Write about your arrival at your destination. What happens once you arrive?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Be as creative as you can!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D6CF0-0540-4782-A6E7-BFABBD5DD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760" y="1017586"/>
            <a:ext cx="7762240" cy="58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0" y="173671"/>
            <a:ext cx="11953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Maths: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Objective: To identify the names of various triangles.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hlinkClick r:id="rId2"/>
              </a:rPr>
              <a:t>Types of Triangles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-9239" y="1927997"/>
            <a:ext cx="61237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Click on the link above to learn about what different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triangles exist.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1* - Have a look at each type of triangle. Write the name of the various types of triangles and then shade them in using different colours; one colour for equilateral, a colour for isosceles, scalene and right-angled.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2*/3* - Today you will be focusing on triangles and polygons. Try and name the triangles and solve the problems focusing on triangles.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Extension: Complete the True or False statement exploring equilateral triangles.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804" y="9349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1265" y="282380"/>
            <a:ext cx="5155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Today you will be learning all about various triangles and their different names: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Equilateral,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Isosceles,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Scalene and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Right-angled triangles.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307" y="2086300"/>
            <a:ext cx="5714568" cy="43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250" y="233280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5" y="517235"/>
            <a:ext cx="11686743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2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8" y="455056"/>
            <a:ext cx="1179310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4" y="160626"/>
            <a:ext cx="11691793" cy="655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 Task!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14" y="4641961"/>
            <a:ext cx="121929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explore this statement by drawing this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accurately on squared paper. Make sure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each of your triangles have equal sides and then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measure the whole triangle to check it is an equilateral triangle. 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493" y="269609"/>
            <a:ext cx="7212652" cy="46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write a prediction based on what we have read so far.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8DE397-4CF1-4F70-BB43-F228B9F0DA15}"/>
              </a:ext>
            </a:extLst>
          </p:cNvPr>
          <p:cNvSpPr txBox="1"/>
          <p:nvPr/>
        </p:nvSpPr>
        <p:spPr>
          <a:xfrm>
            <a:off x="71120" y="907812"/>
            <a:ext cx="40755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At the end of the chapter, Pepperoni the dragon starts to cause trouble for George.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CCFFCC"/>
                </a:highlight>
                <a:latin typeface="Comic Sans MS" panose="030F0702030302020204" pitchFamily="66" charset="0"/>
              </a:rPr>
              <a:t>1* Task… </a:t>
            </a:r>
          </a:p>
          <a:p>
            <a:r>
              <a:rPr lang="en-GB" dirty="0">
                <a:latin typeface="Comic Sans MS" panose="030F0702030302020204" pitchFamily="66" charset="0"/>
              </a:rPr>
              <a:t>Which option do you think will happen next? </a:t>
            </a:r>
          </a:p>
          <a:p>
            <a:r>
              <a:rPr lang="en-GB" dirty="0">
                <a:latin typeface="Comic Sans MS" panose="030F0702030302020204" pitchFamily="66" charset="0"/>
              </a:rPr>
              <a:t>Use the questions under each option to support your ideas.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highlight>
                  <a:srgbClr val="CCFFFF"/>
                </a:highlight>
                <a:latin typeface="Comic Sans MS" panose="030F0702030302020204" pitchFamily="66" charset="0"/>
              </a:rPr>
              <a:t>2/3* Task…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Which option do you think will happen next? Use the questions under each option to form your response. Try to use the text to justify your ideas.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Write a paragraph explaining what you think George SHOULD have done.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CA7EC0-C6D1-425A-A9E3-11A79BA4097E}"/>
              </a:ext>
            </a:extLst>
          </p:cNvPr>
          <p:cNvSpPr/>
          <p:nvPr/>
        </p:nvSpPr>
        <p:spPr>
          <a:xfrm>
            <a:off x="5659826" y="5061506"/>
            <a:ext cx="872347" cy="161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6492BC-3EBA-4C9A-A1B4-90D55420A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939" y="1648047"/>
            <a:ext cx="7750061" cy="5209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061FAF-CC75-4EB1-97AC-FF6535BA5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567" y="18281"/>
            <a:ext cx="2577603" cy="26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5F5B57-EA9C-45A0-AA1D-B402303F6B56}"/>
              </a:ext>
            </a:extLst>
          </p:cNvPr>
          <p:cNvSpPr/>
          <p:nvPr/>
        </p:nvSpPr>
        <p:spPr>
          <a:xfrm>
            <a:off x="111169" y="2519916"/>
            <a:ext cx="11842706" cy="1477328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B3F80-93E0-43D0-99D8-B733245930E3}"/>
              </a:ext>
            </a:extLst>
          </p:cNvPr>
          <p:cNvSpPr txBox="1"/>
          <p:nvPr/>
        </p:nvSpPr>
        <p:spPr>
          <a:xfrm>
            <a:off x="0" y="39418"/>
            <a:ext cx="1195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287DB-57E7-4A3D-A24E-F6E489F3B948}"/>
              </a:ext>
            </a:extLst>
          </p:cNvPr>
          <p:cNvSpPr txBox="1"/>
          <p:nvPr/>
        </p:nvSpPr>
        <p:spPr>
          <a:xfrm>
            <a:off x="0" y="39418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Other:</a:t>
            </a:r>
            <a:r>
              <a:rPr lang="en-GB" b="1" dirty="0">
                <a:latin typeface="Comic Sans MS" panose="030F0702030302020204" pitchFamily="66" charset="0"/>
              </a:rPr>
              <a:t> PSHE and Mindfulness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design a poster all about a courageous advocate.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3DC41E-125F-4751-BE9B-A9BAA8310867}"/>
              </a:ext>
            </a:extLst>
          </p:cNvPr>
          <p:cNvSpPr txBox="1"/>
          <p:nvPr/>
        </p:nvSpPr>
        <p:spPr>
          <a:xfrm>
            <a:off x="482600" y="6488668"/>
            <a:ext cx="1111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4J – Harriet Tubman                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4NJ – Florence Nightingale              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4S – Greta Thunberg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085372-FE31-401F-A5C5-AA56BF553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4102069"/>
            <a:ext cx="2428240" cy="24282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6DD21C-E02C-4D05-95E8-CBE5CD9FD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817" y="4102069"/>
            <a:ext cx="2428240" cy="24282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83E37F-3247-47FF-9BD4-9948B53FB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5714" y="4104691"/>
            <a:ext cx="2428240" cy="2425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11AFCB-1007-4AC6-98FE-0F974292A0B8}"/>
              </a:ext>
            </a:extLst>
          </p:cNvPr>
          <p:cNvSpPr txBox="1"/>
          <p:nvPr/>
        </p:nvSpPr>
        <p:spPr>
          <a:xfrm>
            <a:off x="66675" y="778363"/>
            <a:ext cx="61243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Today we would like you to create a poster about your courageous advocate.</a:t>
            </a:r>
          </a:p>
          <a:p>
            <a:r>
              <a:rPr lang="en-GB" sz="1800" dirty="0">
                <a:solidFill>
                  <a:schemeClr val="accent1"/>
                </a:solidFill>
                <a:latin typeface="Comic Sans MS" panose="030F0702030302020204" pitchFamily="66" charset="0"/>
              </a:rPr>
              <a:t>Using the facts you collected yesterday think about what facts you would like to use and how you want to present your information.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7C51BA-66C5-4736-B027-1A213665B077}"/>
              </a:ext>
            </a:extLst>
          </p:cNvPr>
          <p:cNvSpPr txBox="1"/>
          <p:nvPr/>
        </p:nvSpPr>
        <p:spPr>
          <a:xfrm>
            <a:off x="6096000" y="730468"/>
            <a:ext cx="61243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You could do a power point, make a poster using word,</a:t>
            </a:r>
          </a:p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draw a poster or present it in a different way!</a:t>
            </a: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r>
              <a:rPr lang="en-GB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Make your poster colourful and eye catching and make it so it </a:t>
            </a:r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encourages</a:t>
            </a:r>
            <a:r>
              <a:rPr lang="en-GB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 people to want to read it.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D9CD42-4025-4271-81EC-4C8C6A0A5D3E}"/>
              </a:ext>
            </a:extLst>
          </p:cNvPr>
          <p:cNvSpPr txBox="1"/>
          <p:nvPr/>
        </p:nvSpPr>
        <p:spPr>
          <a:xfrm>
            <a:off x="111169" y="2626329"/>
            <a:ext cx="12020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7030A0"/>
                </a:solidFill>
                <a:latin typeface="XCCW Joined 1a" panose="03050602040000000000" pitchFamily="66" charset="0"/>
              </a:rPr>
              <a:t>Please could you forward your poster onto us when you have completed it so that we can display some on the website. </a:t>
            </a:r>
            <a:endParaRPr lang="en-GB" sz="1800" b="1" dirty="0">
              <a:latin typeface="XCCW Joined 1a" panose="03050602040000000000" pitchFamily="66" charset="0"/>
            </a:endParaRPr>
          </a:p>
          <a:p>
            <a:pPr algn="ctr"/>
            <a:r>
              <a:rPr lang="en-GB" sz="1800" dirty="0">
                <a:latin typeface="XCCW Joined 1a" panose="03050602040000000000" pitchFamily="66" charset="0"/>
              </a:rPr>
              <a:t>We hope you have enjoyed your learning about hopes, dreams, goals and inspirational people and it has made you feel more positive.</a:t>
            </a:r>
          </a:p>
        </p:txBody>
      </p:sp>
    </p:spTree>
    <p:extLst>
      <p:ext uri="{BB962C8B-B14F-4D97-AF65-F5344CB8AC3E}">
        <p14:creationId xmlns:p14="http://schemas.microsoft.com/office/powerpoint/2010/main" val="1740214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717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80</cp:revision>
  <dcterms:created xsi:type="dcterms:W3CDTF">2020-11-07T10:51:03Z</dcterms:created>
  <dcterms:modified xsi:type="dcterms:W3CDTF">2021-01-15T14:53:12Z</dcterms:modified>
</cp:coreProperties>
</file>