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97" r:id="rId5"/>
    <p:sldId id="292" r:id="rId6"/>
    <p:sldId id="295" r:id="rId7"/>
    <p:sldId id="294" r:id="rId8"/>
    <p:sldId id="260" r:id="rId9"/>
    <p:sldId id="298" r:id="rId10"/>
    <p:sldId id="259" r:id="rId11"/>
    <p:sldId id="299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CCFFCC"/>
    <a:srgbClr val="CCCCFF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B03E5-4B5C-4E68-B3C4-A88B4D03202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42C3B-7046-40C2-9FE6-5CD149CCF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5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rspb.org.uk/get-involved/activities/birdwatch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bitesize/articles/zwksm3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6242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</a:t>
            </a:r>
            <a:r>
              <a:rPr lang="en-GB" b="1" dirty="0">
                <a:latin typeface="Comic Sans MS" panose="030F0702030302020204" pitchFamily="66" charset="0"/>
              </a:rPr>
              <a:t> The Big Bird Watch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look for birds in the garden and understand the importance of ‘The Big Bird Watch’.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6C387B-069C-4359-8AE1-4C398618E532}"/>
              </a:ext>
            </a:extLst>
          </p:cNvPr>
          <p:cNvSpPr/>
          <p:nvPr/>
        </p:nvSpPr>
        <p:spPr>
          <a:xfrm>
            <a:off x="5191760" y="6431280"/>
            <a:ext cx="1778000" cy="426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E1E11-57F6-41D7-9F85-315A8C18961F}"/>
              </a:ext>
            </a:extLst>
          </p:cNvPr>
          <p:cNvSpPr txBox="1"/>
          <p:nvPr/>
        </p:nvSpPr>
        <p:spPr>
          <a:xfrm>
            <a:off x="76358" y="1114336"/>
            <a:ext cx="671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Either by looking out of your window or by going into your garden count the number of birds you see. Follow the link to see more from the RSPB</a:t>
            </a: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https://www.rspb.org.uk/get-involved/activities/birdwatch/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35BD3-FB1B-40BE-8A5D-BF9B761998F2}"/>
              </a:ext>
            </a:extLst>
          </p:cNvPr>
          <p:cNvSpPr/>
          <p:nvPr/>
        </p:nvSpPr>
        <p:spPr>
          <a:xfrm>
            <a:off x="168275" y="2811730"/>
            <a:ext cx="2920365" cy="313932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You must remember that you can only record the largest number of one type of bird that you see.</a:t>
            </a:r>
          </a:p>
          <a:p>
            <a:r>
              <a:rPr lang="en-GB" dirty="0">
                <a:latin typeface="Comic Sans MS" panose="030F0702030302020204" pitchFamily="66" charset="0"/>
              </a:rPr>
              <a:t>For example – If you see one robin and then ten minutes later you see two robins this would only count as two robins (not three!!)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606F9-0208-4CB5-9BC5-33E9E0BD1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43" y="3429000"/>
            <a:ext cx="7038977" cy="3404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5FC582-D99D-4CA4-A369-6B2196DCA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721" y="1"/>
            <a:ext cx="541528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3F8D68-61D2-415B-A79B-8EC87AC07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552" y="2399981"/>
            <a:ext cx="2397839" cy="18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90A7B-3D71-43A7-9B9C-C6AD9D885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096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7D329-971C-405B-9E0B-C043083A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67D91E-1C66-4237-B9D0-9F8888E5D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8997"/>
            <a:ext cx="6095999" cy="342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CCADF6-6940-4C4F-8CF2-7B9ED6F6E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7" y="3428995"/>
            <a:ext cx="6096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F02F8-1EC0-4875-B3D1-CB2D2B7E3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149"/>
            <a:ext cx="6096000" cy="451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5EC74-E53E-4F2D-B110-982DD9129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"/>
            <a:ext cx="6096000" cy="2976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E370C-CC1B-432A-AADB-1B98BD2C6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258" y="2905759"/>
            <a:ext cx="6101485" cy="39522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DBF6E0-A1A8-41F7-B4B3-2E3B5564A129}"/>
              </a:ext>
            </a:extLst>
          </p:cNvPr>
          <p:cNvSpPr txBox="1"/>
          <p:nvPr/>
        </p:nvSpPr>
        <p:spPr>
          <a:xfrm>
            <a:off x="121920" y="162560"/>
            <a:ext cx="574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Task… Choose between one of the tasks! </a:t>
            </a:r>
          </a:p>
          <a:p>
            <a:r>
              <a:rPr lang="en-GB" sz="2000" dirty="0">
                <a:highlight>
                  <a:srgbClr val="FFFFCC"/>
                </a:highlight>
                <a:latin typeface="Comic Sans MS" panose="030F0702030302020204" pitchFamily="66" charset="0"/>
              </a:rPr>
              <a:t>Task one… </a:t>
            </a:r>
            <a:r>
              <a:rPr lang="en-GB" sz="2000" dirty="0">
                <a:latin typeface="Comic Sans MS" panose="030F0702030302020204" pitchFamily="66" charset="0"/>
              </a:rPr>
              <a:t>A poster about the dangers humans pose to birds. </a:t>
            </a:r>
          </a:p>
          <a:p>
            <a:r>
              <a:rPr lang="en-GB" sz="2000" b="1" dirty="0">
                <a:latin typeface="Comic Sans MS" panose="030F0702030302020204" pitchFamily="66" charset="0"/>
              </a:rPr>
              <a:t>OR </a:t>
            </a:r>
          </a:p>
          <a:p>
            <a:r>
              <a:rPr lang="en-GB" sz="2000" dirty="0">
                <a:highlight>
                  <a:srgbClr val="CCFFFF"/>
                </a:highlight>
                <a:latin typeface="Comic Sans MS" panose="030F0702030302020204" pitchFamily="66" charset="0"/>
              </a:rPr>
              <a:t>Task two… </a:t>
            </a:r>
            <a:r>
              <a:rPr lang="en-GB" sz="2000" dirty="0">
                <a:latin typeface="Comic Sans MS" panose="030F0702030302020204" pitchFamily="66" charset="0"/>
              </a:rPr>
              <a:t>Create your own Simple Bird Feeder!</a:t>
            </a:r>
          </a:p>
        </p:txBody>
      </p:sp>
    </p:spTree>
    <p:extLst>
      <p:ext uri="{BB962C8B-B14F-4D97-AF65-F5344CB8AC3E}">
        <p14:creationId xmlns:p14="http://schemas.microsoft.com/office/powerpoint/2010/main" val="390792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6" y="168577"/>
            <a:ext cx="656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creatively using an idea or stimulus.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004C64-2D22-4827-8DC4-635D317157EE}"/>
              </a:ext>
            </a:extLst>
          </p:cNvPr>
          <p:cNvSpPr txBox="1"/>
          <p:nvPr/>
        </p:nvSpPr>
        <p:spPr>
          <a:xfrm>
            <a:off x="171450" y="1017587"/>
            <a:ext cx="42583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FREE WRITE FRIDAY!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Use the image to create your own piece of writing. </a:t>
            </a:r>
          </a:p>
          <a:p>
            <a:r>
              <a:rPr lang="en-GB" dirty="0">
                <a:latin typeface="Comic Sans MS" panose="030F0702030302020204" pitchFamily="66" charset="0"/>
              </a:rPr>
              <a:t>This picture shows a group of Vikings Village surrounded by a wall. You could: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Find out about Viking Homes – Create a report about what you would find.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story about growing up in a Viking Village.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story about where the wall came from and why it is there.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story to show the Village in danger! Who is coming? How will they defeat them?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Be as creative as you can!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2C837-A547-46CE-9A8F-9EB2F0A17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80" y="814908"/>
            <a:ext cx="7640320" cy="60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27968" y="184684"/>
            <a:ext cx="1195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solve problems involving symmetry.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Lines of symmetry in shapes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-1" y="2258646"/>
            <a:ext cx="6123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 above to learn about lines of symmetry in shapes. This will help you with your problem solving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solving problems focusing on symmetry within shapes. Use the RUCSAC method to read through and solve the problems.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solving problems focusing on symmetry within shapes. Use the RUCSAC method to read through and solve the problems.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Focus on the lines of symmetry. Which lines of symmetry match which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particular shape?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Please have a go at solving the problem.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8" y="797685"/>
            <a:ext cx="5976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Following on from the work we did yesterday, we will be continuing to solve problems using symmetrical patterns.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08" y="207278"/>
            <a:ext cx="2845375" cy="3033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567" y="3263622"/>
            <a:ext cx="5669020" cy="3418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418" y="151553"/>
            <a:ext cx="2754457" cy="30668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49309" y="6151418"/>
            <a:ext cx="2346036" cy="508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9" y="602612"/>
            <a:ext cx="6030933" cy="6139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09" y="969818"/>
            <a:ext cx="5389707" cy="29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" y="455056"/>
            <a:ext cx="6185479" cy="6305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18" y="780326"/>
            <a:ext cx="5717310" cy="303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 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" y="547193"/>
            <a:ext cx="6292129" cy="6223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69" y="928255"/>
            <a:ext cx="5751140" cy="30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641961"/>
            <a:ext cx="12192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focusing on which lines of symmetry match which shape?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Pair the letters together.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22" y="279126"/>
            <a:ext cx="7142452" cy="46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B3F80-93E0-43D0-99D8-B733245930E3}"/>
              </a:ext>
            </a:extLst>
          </p:cNvPr>
          <p:cNvSpPr txBox="1"/>
          <p:nvPr/>
        </p:nvSpPr>
        <p:spPr>
          <a:xfrm>
            <a:off x="0" y="39418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a reading question dice.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847DC-B691-4725-8FE4-207F933074B3}"/>
              </a:ext>
            </a:extLst>
          </p:cNvPr>
          <p:cNvSpPr txBox="1"/>
          <p:nvPr/>
        </p:nvSpPr>
        <p:spPr>
          <a:xfrm>
            <a:off x="66675" y="843280"/>
            <a:ext cx="43529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When we have our guided reading sessions at school, we often ask you questions about what you are reading. </a:t>
            </a:r>
          </a:p>
          <a:p>
            <a:r>
              <a:rPr lang="en-GB" dirty="0">
                <a:latin typeface="Comic Sans MS" panose="030F0702030302020204" pitchFamily="66" charset="0"/>
              </a:rPr>
              <a:t>Have a look at these reading dice examples – they have questions you could ask someone about their book.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highlight>
                  <a:srgbClr val="FFFFCC"/>
                </a:highlight>
                <a:latin typeface="Comic Sans MS" panose="030F0702030302020204" pitchFamily="66" charset="0"/>
              </a:rPr>
              <a:t>On the next slide is a blank cube for you to create your own set of questions. </a:t>
            </a:r>
          </a:p>
          <a:p>
            <a:r>
              <a:rPr lang="en-GB" dirty="0">
                <a:latin typeface="Comic Sans MS" panose="030F0702030302020204" pitchFamily="66" charset="0"/>
              </a:rPr>
              <a:t>You can use some of the examples and magpie the ideas.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When you next read your own book, roll the dice and answer the question you land on. </a:t>
            </a:r>
          </a:p>
          <a:p>
            <a:r>
              <a:rPr lang="en-GB" dirty="0">
                <a:latin typeface="Comic Sans MS" panose="030F0702030302020204" pitchFamily="66" charset="0"/>
              </a:rPr>
              <a:t>You might even want to use this on your parents/carers or siblings to see what they know about the book they are reading!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1E682-4F98-4200-A08A-0B8865CD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07" y="121920"/>
            <a:ext cx="4898368" cy="34032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16AF47-F3BB-4BB6-875E-631B0405E9E9}"/>
              </a:ext>
            </a:extLst>
          </p:cNvPr>
          <p:cNvSpPr/>
          <p:nvPr/>
        </p:nvSpPr>
        <p:spPr>
          <a:xfrm>
            <a:off x="7055507" y="198388"/>
            <a:ext cx="2204720" cy="58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E0124-4700-4844-81B3-BF162DFA3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22" y="3485733"/>
            <a:ext cx="4973637" cy="3332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CE1039-31A5-42F6-A6C1-2A3CE3247479}"/>
              </a:ext>
            </a:extLst>
          </p:cNvPr>
          <p:cNvSpPr/>
          <p:nvPr/>
        </p:nvSpPr>
        <p:spPr>
          <a:xfrm>
            <a:off x="4941252" y="3450441"/>
            <a:ext cx="2204720" cy="58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E22B5-D2C1-49C3-82CC-87166C1F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955620-B340-4EB5-B974-4BE0BBA15481}"/>
              </a:ext>
            </a:extLst>
          </p:cNvPr>
          <p:cNvSpPr txBox="1"/>
          <p:nvPr/>
        </p:nvSpPr>
        <p:spPr>
          <a:xfrm>
            <a:off x="782320" y="1050776"/>
            <a:ext cx="45415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Use this blank net to make your reading cube! </a:t>
            </a:r>
          </a:p>
        </p:txBody>
      </p:sp>
    </p:spTree>
    <p:extLst>
      <p:ext uri="{BB962C8B-B14F-4D97-AF65-F5344CB8AC3E}">
        <p14:creationId xmlns:p14="http://schemas.microsoft.com/office/powerpoint/2010/main" val="381861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722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91</cp:revision>
  <dcterms:created xsi:type="dcterms:W3CDTF">2020-11-07T10:51:03Z</dcterms:created>
  <dcterms:modified xsi:type="dcterms:W3CDTF">2021-01-20T14:32:56Z</dcterms:modified>
</cp:coreProperties>
</file>