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98" r:id="rId6"/>
    <p:sldId id="292" r:id="rId7"/>
    <p:sldId id="295" r:id="rId8"/>
    <p:sldId id="294" r:id="rId9"/>
    <p:sldId id="259" r:id="rId10"/>
    <p:sldId id="261" r:id="rId11"/>
    <p:sldId id="26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FCCFF"/>
    <a:srgbClr val="CCFFCC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hinkuknow.co.uk/8_10/watch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meo.com/50233856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0A478-0778-4EB0-9253-A9178499F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1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8D4701-B709-48C1-B30A-8FD46FFF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3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5441A-58E8-4CBA-8A05-841F1F7BC78F}"/>
              </a:ext>
            </a:extLst>
          </p:cNvPr>
          <p:cNvSpPr txBox="1"/>
          <p:nvPr/>
        </p:nvSpPr>
        <p:spPr>
          <a:xfrm>
            <a:off x="0" y="0"/>
            <a:ext cx="759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 E-safety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understand the importance of staying safe online.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CBA64-4D2E-4EEB-9B2A-0507053FC68A}"/>
              </a:ext>
            </a:extLst>
          </p:cNvPr>
          <p:cNvSpPr txBox="1"/>
          <p:nvPr/>
        </p:nvSpPr>
        <p:spPr>
          <a:xfrm>
            <a:off x="66675" y="934988"/>
            <a:ext cx="5099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Watch, Play, Like, Share</a:t>
            </a:r>
          </a:p>
          <a:p>
            <a:endParaRPr lang="en-GB" u="sng" dirty="0">
              <a:latin typeface="Comic Sans MS" panose="030F0702030302020204" pitchFamily="66" charset="0"/>
            </a:endParaRPr>
          </a:p>
          <a:p>
            <a:r>
              <a:rPr lang="en-GB" u="sng" dirty="0">
                <a:latin typeface="Comic Sans MS" panose="030F0702030302020204" pitchFamily="66" charset="0"/>
              </a:rPr>
              <a:t>Watch: Film 1 – Block Him Right Good Alfie.</a:t>
            </a:r>
          </a:p>
          <a:p>
            <a:endParaRPr lang="en-GB" u="sng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https://www.thinkuknow.co.uk/8_10/watch/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F7C6C-8EF4-4EE8-BCBA-75909FAFE43B}"/>
              </a:ext>
            </a:extLst>
          </p:cNvPr>
          <p:cNvSpPr txBox="1"/>
          <p:nvPr/>
        </p:nvSpPr>
        <p:spPr>
          <a:xfrm>
            <a:off x="66675" y="2755264"/>
            <a:ext cx="108065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Task 1… Answer these questions: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did you think? What did you like about Play, Like, Share?</a:t>
            </a:r>
          </a:p>
          <a:p>
            <a:pPr marL="457200" indent="-4572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different things do Sam, Ellie and Alfie do online?</a:t>
            </a:r>
          </a:p>
          <a:p>
            <a:pPr marL="457200" indent="-4572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problem did Alfie face at the beginning of the film?</a:t>
            </a:r>
          </a:p>
          <a:p>
            <a:pPr marL="457200" indent="-4572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How did the gamer make Alfie feel?</a:t>
            </a:r>
          </a:p>
          <a:p>
            <a:pPr marL="457200" indent="-4572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did Alfie do when he realised something wasn’t right?</a:t>
            </a:r>
          </a:p>
          <a:p>
            <a:pPr marL="457200" indent="-4572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happened when Selfie’s video was made public? How did it make them feel?</a:t>
            </a:r>
          </a:p>
          <a:p>
            <a:pPr marL="457200" indent="-457200">
              <a:buAutoNum type="arabicPeriod"/>
            </a:pPr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A5506-9E32-4085-B110-39F7A3C62BC5}"/>
              </a:ext>
            </a:extLst>
          </p:cNvPr>
          <p:cNvSpPr txBox="1"/>
          <p:nvPr/>
        </p:nvSpPr>
        <p:spPr>
          <a:xfrm>
            <a:off x="68608" y="5432920"/>
            <a:ext cx="1019492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Task 2:</a:t>
            </a:r>
          </a:p>
          <a:p>
            <a:r>
              <a:rPr lang="en-GB" dirty="0">
                <a:latin typeface="Comic Sans MS" panose="030F0702030302020204" pitchFamily="66" charset="0"/>
              </a:rPr>
              <a:t>Design a poster for Selfie.</a:t>
            </a:r>
          </a:p>
          <a:p>
            <a:r>
              <a:rPr lang="en-GB" dirty="0">
                <a:latin typeface="Comic Sans MS" panose="030F0702030302020204" pitchFamily="66" charset="0"/>
              </a:rPr>
              <a:t>Can you create a poster which highlights all the good things/ qualities/ skills about the members of the band.</a:t>
            </a:r>
          </a:p>
        </p:txBody>
      </p:sp>
      <p:pic>
        <p:nvPicPr>
          <p:cNvPr id="1026" name="Picture 2" descr="Esafety - St Michaels School">
            <a:extLst>
              <a:ext uri="{FF2B5EF4-FFF2-40B4-BE49-F238E27FC236}">
                <a16:creationId xmlns:a16="http://schemas.microsoft.com/office/drawing/2014/main" id="{91065F3D-6CCC-4C4A-9F55-D4DE7E8A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159522"/>
            <a:ext cx="3608070" cy="364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76E4161-FA0C-4A2A-ADBA-3142DBF59B66}"/>
              </a:ext>
            </a:extLst>
          </p:cNvPr>
          <p:cNvSpPr txBox="1"/>
          <p:nvPr/>
        </p:nvSpPr>
        <p:spPr>
          <a:xfrm>
            <a:off x="0" y="0"/>
            <a:ext cx="656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creatively using an idea or stimulus.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E20D8-433E-481F-8385-0E0F39322003}"/>
              </a:ext>
            </a:extLst>
          </p:cNvPr>
          <p:cNvSpPr txBox="1"/>
          <p:nvPr/>
        </p:nvSpPr>
        <p:spPr>
          <a:xfrm>
            <a:off x="90170" y="771525"/>
            <a:ext cx="42583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FREE WRITE FRIDAY!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Use the image to create your own piece of writing. You could: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a character description for the giants. Who are they?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a story about what happens between the giants and the man.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Pretend to be a passenger on the airships – where are they going? Where have you come from?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Tell the story from the giant’s point of view.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Describe a land where the giants and airships came from. Design it and then complete a setting description.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a diary as any character about what happened.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Be as creative as you can!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AA5CE-25E6-48D7-86B0-2017F674C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80" y="771525"/>
            <a:ext cx="784352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0" y="197520"/>
            <a:ext cx="119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 We will be focusing on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To interpret Tables.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7968" y="2490456"/>
            <a:ext cx="612370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https://newportjuniorschool.org.uk/wp-content/uploads/2019/10/Calculation-Policy.pdf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we are beginning a new topic, please read the calculation policy which will offer guidance on how to set calculations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Today you will be focusing on reading tables and you will need to focus on the table and answer the questions using the data provided in the 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looking at tables and you will need to look at the data carefully and answer the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Today you will be focusing on the 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Answer the true or false statement focusing on the ticket prices.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they all gone up by 4p?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68" y="797685"/>
            <a:ext cx="5976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watch the video link below and focus on the teaching strategies used to help you interpret Tables and retrieve data from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  <a:hlinkClick r:id="rId2"/>
              </a:rPr>
              <a:t>Tables and Statistics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4906" y="720740"/>
            <a:ext cx="5367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How many laps did Ann run?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Who ran the most number of laps?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How many laps were run altogether?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81" y="1781311"/>
            <a:ext cx="5459846" cy="48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50" y="23328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0" y="602612"/>
            <a:ext cx="11845204" cy="59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8" y="308552"/>
            <a:ext cx="11852852" cy="642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7" y="371928"/>
            <a:ext cx="11646188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39" y="177862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0" y="547194"/>
            <a:ext cx="11741872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4" y="4641961"/>
            <a:ext cx="12192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 by focusing on the table.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Has each price increased by 4p?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Is the statement correct?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73" y="358162"/>
            <a:ext cx="6489700" cy="44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create a comic strip.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AF773-2344-429C-A033-1305119BA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360" y="35561"/>
            <a:ext cx="1564640" cy="1897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E7C2C-EDB3-4CA1-8AEF-03362867C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62"/>
          <a:stretch/>
        </p:blipFill>
        <p:spPr>
          <a:xfrm>
            <a:off x="9324912" y="247149"/>
            <a:ext cx="1322112" cy="1418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5D8E7A-318F-4176-AC2A-7E26FE3A34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15" t="5656" r="6801" b="10356"/>
          <a:stretch/>
        </p:blipFill>
        <p:spPr>
          <a:xfrm>
            <a:off x="7309594" y="134390"/>
            <a:ext cx="1767731" cy="1946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AA17D-77AD-4D6B-8DEC-8750694D9471}"/>
              </a:ext>
            </a:extLst>
          </p:cNvPr>
          <p:cNvSpPr txBox="1"/>
          <p:nvPr/>
        </p:nvSpPr>
        <p:spPr>
          <a:xfrm>
            <a:off x="66674" y="704136"/>
            <a:ext cx="66605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Look at the example of a comic style story on this page.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We would like you to 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create your own comic story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On your strip, show a story of you meeting a dragon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(like when George meets Pepperoni). On the next couple of slides you will find 2 templates. Remember comics need to be clear with the drawings and speech bubbles provide some writing.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You might want to map your story out first before drawing it!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BC07F-3A3B-44CB-B5B4-59774ADEE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95" y="3429000"/>
            <a:ext cx="5959510" cy="3053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44D29-B86F-4F42-BF6B-B8232557F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325" y="1"/>
            <a:ext cx="5298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750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107</cp:revision>
  <dcterms:created xsi:type="dcterms:W3CDTF">2020-11-07T10:51:03Z</dcterms:created>
  <dcterms:modified xsi:type="dcterms:W3CDTF">2021-01-27T12:20:48Z</dcterms:modified>
</cp:coreProperties>
</file>