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91" r:id="rId5"/>
    <p:sldId id="292" r:id="rId6"/>
    <p:sldId id="293" r:id="rId7"/>
    <p:sldId id="294" r:id="rId8"/>
    <p:sldId id="259" r:id="rId9"/>
    <p:sldId id="260" r:id="rId10"/>
    <p:sldId id="266" r:id="rId11"/>
    <p:sldId id="274" r:id="rId12"/>
    <p:sldId id="278" r:id="rId13"/>
    <p:sldId id="279" r:id="rId14"/>
    <p:sldId id="280" r:id="rId15"/>
    <p:sldId id="28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5" autoAdjust="0"/>
    <p:restoredTop sz="94660"/>
  </p:normalViewPr>
  <p:slideViewPr>
    <p:cSldViewPr snapToGrid="0">
      <p:cViewPr varScale="1">
        <p:scale>
          <a:sx n="63" d="100"/>
          <a:sy n="63" d="100"/>
        </p:scale>
        <p:origin x="65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5FD1B-4331-4718-8E52-120664D85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99E627-FF9D-4D63-851D-3757C73294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2A707-E86D-4D80-B41A-019CC2592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D9D-2001-41FC-AA96-7F212C2C199A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3082A-6E5E-4FBF-9F59-D73B3908A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6EFFA-FC45-4C8A-B01A-1ED246F3D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544-F780-4D72-805F-9CF8A4B73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2774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2FA2B-4EDD-444A-B58D-DBB2D5E8E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832A95-A28B-4078-BF53-453ADAF57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8CAE9-F432-427A-8072-58F6F8ED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D9D-2001-41FC-AA96-7F212C2C199A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6272C-2F59-427E-A389-C8D9F501A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06C6A-A29A-4D30-BDE7-3E8ED60A8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544-F780-4D72-805F-9CF8A4B73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050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C1F85C-510E-469E-874B-D4B825AD8C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E1CD19-2739-45DA-90FD-2F36909079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40C82-6810-4863-8E38-85AA90679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D9D-2001-41FC-AA96-7F212C2C199A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E5F1C-5D99-4E94-B765-13260290D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C7A35-30A4-4525-9166-CF4DDD52F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544-F780-4D72-805F-9CF8A4B73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34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DDCD0-02C6-4EBA-9FE5-D8F6A3839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8B705-F1F3-4EC4-A550-32D100729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0AE59-4412-4C75-9728-C0DE227B4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D9D-2001-41FC-AA96-7F212C2C199A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D1906-D756-4F80-A381-7C5B19A6A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816AE-C510-40F2-B2DF-986FBA02B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544-F780-4D72-805F-9CF8A4B73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54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4DF82-332F-4ACE-ACE7-B088BC1AA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D48D9-15E9-4AFB-B63D-8BE83A668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899F7-4C94-44C7-94AC-8AC471549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D9D-2001-41FC-AA96-7F212C2C199A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7AA5C-EFA8-46BC-BACF-4B12F92AF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DFA63-2EC9-4171-93FD-44D1E3142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544-F780-4D72-805F-9CF8A4B73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642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C8DF4-100C-4213-801D-1BD9232ED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F6A9A-9526-4AD1-8AF1-3FEC7A6AE3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AE4BE8-D64C-47EA-849D-945B4876D9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20E4E3-9948-418E-9517-3D1713427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D9D-2001-41FC-AA96-7F212C2C199A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FB54CD-7811-4324-A44A-D0B4DFBFA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AFBAC7-11BE-4C0E-91E7-E77B8E474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544-F780-4D72-805F-9CF8A4B73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922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D754D-F169-4E0D-9A1A-6DA56776B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CD80A5-8981-4045-B955-3F5D323391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E9DA3E-C5B9-4F20-9094-E827EB4046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F54156-45EE-44C0-8BFF-C60B42E94E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E4AD7B-B4DA-476A-BCF9-BB95EECBD0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067DDB-B594-466A-81C5-D31B93EA0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D9D-2001-41FC-AA96-7F212C2C199A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92ED49-DF0A-461C-863A-C7536E719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E8CE73-1597-4EAE-A7D1-7ECB3EB41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544-F780-4D72-805F-9CF8A4B73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796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B3D1D-2DC7-4502-AC6A-FAECF558A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0F83E2-62E1-44A0-B88E-8C8275871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D9D-2001-41FC-AA96-7F212C2C199A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8843D8-A8D1-42F5-9DDC-F174A50B0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26E6F0-F252-4CC5-9635-40C699834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544-F780-4D72-805F-9CF8A4B73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852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5E1413-C1DF-4398-A78A-7040F9608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D9D-2001-41FC-AA96-7F212C2C199A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B5965-EA9B-482C-84EC-88ED52E4D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0B9DBD-818D-4177-B892-291315E3F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544-F780-4D72-805F-9CF8A4B73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639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71628-211E-4A79-94A6-DDA87ADA3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A5E2B-DEBD-4CFA-B66A-2F16E7739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212547-588F-4624-9B49-B7703A22D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43D6E5-30C4-473B-98BA-A5B1230AF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D9D-2001-41FC-AA96-7F212C2C199A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8124AE-11EA-4FE2-9FC2-FD0F67C3E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A6E84D-C3B1-4A00-B13A-76D9AE595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544-F780-4D72-805F-9CF8A4B73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818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BDAC7-D9E4-4069-9957-B461C0BD7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B1784-06D6-4EC9-A872-54C5B38417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BBA0D2-0559-41EA-8238-1ABC7A155F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02930-532D-4DA9-8A17-821685546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D9D-2001-41FC-AA96-7F212C2C199A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DC92C5-2B96-4C48-9F26-C40EA05E7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DA0E1C-1C75-48DA-9640-16A264F56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544-F780-4D72-805F-9CF8A4B73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504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2B6FF0-9F65-4CA9-8D61-3C20D5909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7315BB-792F-45FF-8F46-AEE22E320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0086D-05A9-4D82-A8D4-E5DB15F13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99D9D-2001-41FC-AA96-7F212C2C199A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0D0B1-4103-4166-8E09-A4CA29AABE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2BA0A-A9D7-41D1-89E6-F11A332A4B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D5544-F780-4D72-805F-9CF8A4B73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688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njs.year4@taw.org.u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l1t0WHV1rEA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2A1DF8-5B7B-4FB5-B512-3825EA850B61}"/>
              </a:ext>
            </a:extLst>
          </p:cNvPr>
          <p:cNvSpPr txBox="1"/>
          <p:nvPr/>
        </p:nvSpPr>
        <p:spPr>
          <a:xfrm>
            <a:off x="419100" y="476250"/>
            <a:ext cx="111252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>
                <a:latin typeface="Comic Sans MS" panose="030F0702030302020204" pitchFamily="66" charset="0"/>
              </a:rPr>
              <a:t>Remote Learning Plan!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Hello Year 4!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During the next few weeks, we will be providing the children with remote learning on a daily basis. The work will be available on the website the day before e.g. Monday’s work will be online Sunday.</a:t>
            </a:r>
          </a:p>
          <a:p>
            <a:r>
              <a:rPr lang="en-GB" dirty="0">
                <a:latin typeface="Comic Sans MS" panose="030F0702030302020204" pitchFamily="66" charset="0"/>
              </a:rPr>
              <a:t>Everyday the remote learning will consist of: </a:t>
            </a:r>
          </a:p>
          <a:p>
            <a:pPr marL="342900" indent="-342900">
              <a:buAutoNum type="arabicPeriod"/>
            </a:pPr>
            <a:r>
              <a:rPr lang="en-GB" dirty="0">
                <a:latin typeface="Comic Sans MS" panose="030F0702030302020204" pitchFamily="66" charset="0"/>
              </a:rPr>
              <a:t>English Lesson </a:t>
            </a:r>
          </a:p>
          <a:p>
            <a:pPr marL="342900" indent="-342900">
              <a:buAutoNum type="arabicPeriod"/>
            </a:pPr>
            <a:r>
              <a:rPr lang="en-GB" dirty="0">
                <a:latin typeface="Comic Sans MS" panose="030F0702030302020204" pitchFamily="66" charset="0"/>
              </a:rPr>
              <a:t>Maths Lesson </a:t>
            </a:r>
          </a:p>
          <a:p>
            <a:pPr marL="342900" indent="-342900">
              <a:buAutoNum type="arabicPeriod"/>
            </a:pPr>
            <a:r>
              <a:rPr lang="en-GB" dirty="0">
                <a:latin typeface="Comic Sans MS" panose="030F0702030302020204" pitchFamily="66" charset="0"/>
              </a:rPr>
              <a:t>Reading Lesson </a:t>
            </a:r>
          </a:p>
          <a:p>
            <a:pPr marL="342900" indent="-342900">
              <a:buAutoNum type="arabicPeriod"/>
            </a:pPr>
            <a:r>
              <a:rPr lang="en-GB" dirty="0">
                <a:latin typeface="Comic Sans MS" panose="030F0702030302020204" pitchFamily="66" charset="0"/>
              </a:rPr>
              <a:t>One other curriculum lesson (PSHE, Art etc)</a:t>
            </a:r>
          </a:p>
          <a:p>
            <a:pPr marL="342900" indent="-342900">
              <a:buAutoNum type="arabicPeriod"/>
            </a:pPr>
            <a:endParaRPr lang="en-GB" dirty="0">
              <a:latin typeface="Comic Sans MS" panose="030F0702030302020204" pitchFamily="66" charset="0"/>
            </a:endParaRPr>
          </a:p>
          <a:p>
            <a:pPr algn="ctr"/>
            <a:r>
              <a:rPr lang="en-GB" dirty="0">
                <a:latin typeface="Comic Sans MS" panose="030F0702030302020204" pitchFamily="66" charset="0"/>
              </a:rPr>
              <a:t>We will be available during the hours of 9am-4pm so please feel free to contact us on our new e-mail </a:t>
            </a:r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njs.year4@taw.org.uk</a:t>
            </a:r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Some of the work provided will be split into the star levels that the children use everyday in class (1,2 3).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Stay safe everyone!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Miss Jones, Mrs Jukes, Mrs Kuczynska and Mrs Sisson. </a:t>
            </a:r>
          </a:p>
        </p:txBody>
      </p:sp>
    </p:spTree>
    <p:extLst>
      <p:ext uri="{BB962C8B-B14F-4D97-AF65-F5344CB8AC3E}">
        <p14:creationId xmlns:p14="http://schemas.microsoft.com/office/powerpoint/2010/main" val="1643359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0960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807687-7F45-4415-ACBC-E2D7507D6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"/>
            <a:ext cx="6096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7B069E-B74C-48AA-9E1B-E6215EE97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8999"/>
            <a:ext cx="6096000" cy="3428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56BAA3-E3DF-4FB4-9036-E21EC60B8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428999"/>
            <a:ext cx="6096000" cy="342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54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095999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667CF0-5059-46F5-9216-303EA00A5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5999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46BFA7-C63A-42DD-919F-4BE156CC7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57573"/>
            <a:ext cx="6041843" cy="3400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9832A2-4970-469B-908B-F071144B6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0159" y="3429000"/>
            <a:ext cx="604184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55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-80963"/>
            <a:ext cx="13106400" cy="701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84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-9525"/>
            <a:ext cx="131064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54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4338" y="71437"/>
            <a:ext cx="13020675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41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5300" y="-66675"/>
            <a:ext cx="13182600" cy="699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15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00810A-5758-4460-A300-891F4A2F72E1}"/>
              </a:ext>
            </a:extLst>
          </p:cNvPr>
          <p:cNvSpPr txBox="1"/>
          <p:nvPr/>
        </p:nvSpPr>
        <p:spPr>
          <a:xfrm>
            <a:off x="66675" y="168577"/>
            <a:ext cx="1195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>
                <a:latin typeface="Comic Sans MS" panose="030F0702030302020204" pitchFamily="66" charset="0"/>
              </a:rPr>
              <a:t>English:</a:t>
            </a:r>
            <a:endParaRPr lang="en-GB" dirty="0">
              <a:latin typeface="Comic Sans MS" panose="030F0702030302020204" pitchFamily="66" charset="0"/>
            </a:endParaRPr>
          </a:p>
          <a:p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Objective: To write creatively using an idea or stimulus.  </a:t>
            </a:r>
            <a:endParaRPr lang="en-GB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ECF482-C1D4-46D0-8D79-AFCCBD917D7E}"/>
              </a:ext>
            </a:extLst>
          </p:cNvPr>
          <p:cNvSpPr txBox="1"/>
          <p:nvPr/>
        </p:nvSpPr>
        <p:spPr>
          <a:xfrm>
            <a:off x="171450" y="976348"/>
            <a:ext cx="4171950" cy="31700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000" b="1" u="sng" dirty="0">
                <a:latin typeface="Comic Sans MS" panose="030F0702030302020204" pitchFamily="66" charset="0"/>
              </a:rPr>
              <a:t>Main task…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Free Writing Friday! 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Use the images of Odin’s creation to create a piece of writing. 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You might write a letter, diary, story or poem. </a:t>
            </a: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>
                <a:latin typeface="Comic Sans MS" panose="030F0702030302020204" pitchFamily="66" charset="0"/>
              </a:rPr>
              <a:t>It is up to you! </a:t>
            </a:r>
          </a:p>
          <a:p>
            <a:r>
              <a:rPr lang="en-GB" sz="2000" b="1" u="sng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4C90D2-C3FB-4F3F-B4A8-8B37A707D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4146447"/>
            <a:ext cx="6731000" cy="2621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6B77F3-A23D-40B6-B2B5-C11551D37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550" y="168577"/>
            <a:ext cx="4762500" cy="3028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873286-7B9C-4E2B-BF67-3A6EB28D2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0990" y="3207222"/>
            <a:ext cx="4953000" cy="332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36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00810A-5758-4460-A300-891F4A2F72E1}"/>
              </a:ext>
            </a:extLst>
          </p:cNvPr>
          <p:cNvSpPr txBox="1"/>
          <p:nvPr/>
        </p:nvSpPr>
        <p:spPr>
          <a:xfrm>
            <a:off x="66675" y="85725"/>
            <a:ext cx="11953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>
                <a:latin typeface="Comic Sans MS" panose="030F0702030302020204" pitchFamily="66" charset="0"/>
              </a:rPr>
              <a:t>Maths:</a:t>
            </a:r>
          </a:p>
          <a:p>
            <a:r>
              <a:rPr lang="en-GB" b="1" u="sng" dirty="0">
                <a:latin typeface="Comic Sans MS" panose="030F0702030302020204" pitchFamily="66" charset="0"/>
              </a:rPr>
              <a:t>Objective: To divide a 3-digit number by a 1-digit </a:t>
            </a:r>
          </a:p>
          <a:p>
            <a:r>
              <a:rPr lang="en-GB" b="1" u="sng" dirty="0">
                <a:latin typeface="Comic Sans MS" panose="030F0702030302020204" pitchFamily="66" charset="0"/>
              </a:rPr>
              <a:t>number.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5F122C-D3B9-4BA8-9BD4-0E21E45C9E85}"/>
              </a:ext>
            </a:extLst>
          </p:cNvPr>
          <p:cNvSpPr txBox="1"/>
          <p:nvPr/>
        </p:nvSpPr>
        <p:spPr>
          <a:xfrm>
            <a:off x="221095" y="3346738"/>
            <a:ext cx="6210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Write down each number clearly (one digit per square.)</a:t>
            </a:r>
          </a:p>
          <a:p>
            <a:r>
              <a:rPr lang="en-GB" dirty="0">
                <a:latin typeface="Comic Sans MS" panose="030F0702030302020204" pitchFamily="66" charset="0"/>
              </a:rPr>
              <a:t>Write the number you are dividing by next to the box and place the numbers you would like to divide in her box.</a:t>
            </a:r>
          </a:p>
          <a:p>
            <a:r>
              <a:rPr lang="en-GB" dirty="0">
                <a:latin typeface="Comic Sans MS" panose="030F0702030302020204" pitchFamily="66" charset="0"/>
              </a:rPr>
              <a:t>1* - See next slide for dividing a 3-digit number by a 1 digit number. Remember to use the bus stop method to show your working out.</a:t>
            </a:r>
          </a:p>
          <a:p>
            <a:r>
              <a:rPr lang="en-GB" dirty="0">
                <a:latin typeface="Comic Sans MS" panose="030F0702030302020204" pitchFamily="66" charset="0"/>
              </a:rPr>
              <a:t>2*/3* - The children will be dividing a 3-digit number by a 1-digit number and solving the problems using the bus stop method.</a:t>
            </a:r>
          </a:p>
          <a:p>
            <a:r>
              <a:rPr lang="en-GB" dirty="0">
                <a:latin typeface="Comic Sans MS" panose="030F0702030302020204" pitchFamily="66" charset="0"/>
              </a:rPr>
              <a:t>Extension task: Match the calculations on the last page to the answers.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1BE77F-6B89-4C08-9444-4AAE406220C2}"/>
              </a:ext>
            </a:extLst>
          </p:cNvPr>
          <p:cNvSpPr txBox="1"/>
          <p:nvPr/>
        </p:nvSpPr>
        <p:spPr>
          <a:xfrm>
            <a:off x="6657975" y="333375"/>
            <a:ext cx="5010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Comic Sans MS" panose="030F0702030302020204" pitchFamily="66" charset="0"/>
              </a:rPr>
              <a:t>Using short division to divide a 3-digit number by a 1 digit number! 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7686" y="1600311"/>
            <a:ext cx="27509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XCCW Joined 1a" panose="03050602040000000000" pitchFamily="66" charset="0"/>
              </a:rPr>
              <a:t>Here is an example</a:t>
            </a:r>
          </a:p>
          <a:p>
            <a:r>
              <a:rPr lang="en-GB" dirty="0">
                <a:latin typeface="XCCW Joined 1a" panose="03050602040000000000" pitchFamily="66" charset="0"/>
              </a:rPr>
              <a:t>of how we set out a division sum using the </a:t>
            </a:r>
          </a:p>
          <a:p>
            <a:r>
              <a:rPr lang="en-GB" dirty="0">
                <a:latin typeface="XCCW Joined 1a" panose="03050602040000000000" pitchFamily="66" charset="0"/>
              </a:rPr>
              <a:t>bus stop method.</a:t>
            </a:r>
          </a:p>
        </p:txBody>
      </p:sp>
      <p:sp>
        <p:nvSpPr>
          <p:cNvPr id="3" name="Rectangle 2"/>
          <p:cNvSpPr/>
          <p:nvPr/>
        </p:nvSpPr>
        <p:spPr>
          <a:xfrm>
            <a:off x="248804" y="93492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>
                <a:hlinkClick r:id="rId2"/>
              </a:rPr>
              <a:t>(47) Short Division - 3 digits by 1 digit - YouTube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994" y="1229565"/>
            <a:ext cx="2240395" cy="21171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5533" y="1119590"/>
            <a:ext cx="5159375" cy="557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8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792893-0356-4673-868B-447B40A15BDC}"/>
              </a:ext>
            </a:extLst>
          </p:cNvPr>
          <p:cNvSpPr txBox="1"/>
          <p:nvPr/>
        </p:nvSpPr>
        <p:spPr>
          <a:xfrm>
            <a:off x="66675" y="85724"/>
            <a:ext cx="224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latin typeface="Comic Sans MS" panose="030F0702030302020204" pitchFamily="66" charset="0"/>
              </a:rPr>
              <a:t>1 STAR TASK!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6" y="455056"/>
            <a:ext cx="6278706" cy="63525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382" y="806037"/>
            <a:ext cx="5726545" cy="30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39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17CBEA-B301-4B12-B730-0B18E049932A}"/>
              </a:ext>
            </a:extLst>
          </p:cNvPr>
          <p:cNvSpPr txBox="1"/>
          <p:nvPr/>
        </p:nvSpPr>
        <p:spPr>
          <a:xfrm>
            <a:off x="66675" y="85724"/>
            <a:ext cx="224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latin typeface="Comic Sans MS" panose="030F0702030302020204" pitchFamily="66" charset="0"/>
              </a:rPr>
              <a:t>2 STAR TASK!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455056"/>
            <a:ext cx="5964670" cy="62967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345" y="862446"/>
            <a:ext cx="6217237" cy="306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14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5675" y="177862"/>
            <a:ext cx="1845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latin typeface="Comic Sans MS" panose="030F0702030302020204" pitchFamily="66" charset="0"/>
              </a:rPr>
              <a:t>3 STAR TASK!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75" y="547194"/>
            <a:ext cx="6030398" cy="61399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073" y="806739"/>
            <a:ext cx="5975927" cy="315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55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5675" y="177862"/>
            <a:ext cx="1922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latin typeface="Comic Sans MS" panose="030F0702030302020204" pitchFamily="66" charset="0"/>
              </a:rPr>
              <a:t>Extension Task!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08" y="662998"/>
            <a:ext cx="10446327" cy="603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56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00810A-5758-4460-A300-891F4A2F72E1}"/>
              </a:ext>
            </a:extLst>
          </p:cNvPr>
          <p:cNvSpPr txBox="1"/>
          <p:nvPr/>
        </p:nvSpPr>
        <p:spPr>
          <a:xfrm>
            <a:off x="66675" y="85725"/>
            <a:ext cx="1195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>
                <a:latin typeface="Comic Sans MS" panose="030F0702030302020204" pitchFamily="66" charset="0"/>
              </a:rPr>
              <a:t>Reading:</a:t>
            </a:r>
            <a:r>
              <a:rPr lang="en-GB" b="1" dirty="0">
                <a:latin typeface="Comic Sans MS" panose="030F0702030302020204" pitchFamily="66" charset="0"/>
              </a:rPr>
              <a:t> </a:t>
            </a:r>
          </a:p>
          <a:p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Objective: To answer questions from a different point of view.</a:t>
            </a:r>
          </a:p>
        </p:txBody>
      </p:sp>
      <p:pic>
        <p:nvPicPr>
          <p:cNvPr id="1026" name="8c6a2395-a3f9-4527-a063-d3c9f6389b13" descr="Image">
            <a:extLst>
              <a:ext uri="{FF2B5EF4-FFF2-40B4-BE49-F238E27FC236}">
                <a16:creationId xmlns:a16="http://schemas.microsoft.com/office/drawing/2014/main" id="{E9D42746-6F9F-4119-8906-0175912569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4" t="6322" r="57344" b="54362"/>
          <a:stretch/>
        </p:blipFill>
        <p:spPr bwMode="auto">
          <a:xfrm rot="5400000">
            <a:off x="7229177" y="1326217"/>
            <a:ext cx="4602480" cy="467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CB762F-0797-4A2D-A760-9119D8992C51}"/>
              </a:ext>
            </a:extLst>
          </p:cNvPr>
          <p:cNvSpPr txBox="1"/>
          <p:nvPr/>
        </p:nvSpPr>
        <p:spPr>
          <a:xfrm>
            <a:off x="325120" y="1361440"/>
            <a:ext cx="622808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>
                <a:latin typeface="Comic Sans MS" panose="030F0702030302020204" pitchFamily="66" charset="0"/>
              </a:rPr>
              <a:t>Task… </a:t>
            </a: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>
                <a:latin typeface="Comic Sans MS" panose="030F0702030302020204" pitchFamily="66" charset="0"/>
              </a:rPr>
              <a:t>Imagine you are the man who finds the lost thing. </a:t>
            </a: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>
                <a:latin typeface="Comic Sans MS" panose="030F0702030302020204" pitchFamily="66" charset="0"/>
              </a:rPr>
              <a:t>1* - Think of 3 questions you would like to ask the object. 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Try and write a response as the lost thing to each of your questions. </a:t>
            </a: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>
                <a:latin typeface="Comic Sans MS" panose="030F0702030302020204" pitchFamily="66" charset="0"/>
              </a:rPr>
              <a:t>2/3* - Write down 5 questions you would like to ask the object. 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Write down five responses you think the lost thing would say to your questions.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005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00810A-5758-4460-A300-891F4A2F72E1}"/>
              </a:ext>
            </a:extLst>
          </p:cNvPr>
          <p:cNvSpPr txBox="1"/>
          <p:nvPr/>
        </p:nvSpPr>
        <p:spPr>
          <a:xfrm>
            <a:off x="66675" y="85725"/>
            <a:ext cx="1195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BB3F80-93E0-43D0-99D8-B733245930E3}"/>
              </a:ext>
            </a:extLst>
          </p:cNvPr>
          <p:cNvSpPr txBox="1"/>
          <p:nvPr/>
        </p:nvSpPr>
        <p:spPr>
          <a:xfrm>
            <a:off x="0" y="39418"/>
            <a:ext cx="1195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>
                <a:latin typeface="Comic Sans MS" panose="030F0702030302020204" pitchFamily="66" charset="0"/>
              </a:rPr>
              <a:t>Other:</a:t>
            </a:r>
            <a:r>
              <a:rPr lang="en-GB" b="1" dirty="0">
                <a:latin typeface="Comic Sans MS" panose="030F0702030302020204" pitchFamily="66" charset="0"/>
              </a:rPr>
              <a:t> </a:t>
            </a:r>
          </a:p>
          <a:p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Objective: To explore Viking Art and Identify its key characteristics and features.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0F02D6-478E-42D4-9E6F-412BF144438D}"/>
              </a:ext>
            </a:extLst>
          </p:cNvPr>
          <p:cNvSpPr txBox="1"/>
          <p:nvPr/>
        </p:nvSpPr>
        <p:spPr>
          <a:xfrm>
            <a:off x="66675" y="924560"/>
            <a:ext cx="9509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>
                <a:latin typeface="Comic Sans MS" panose="030F0702030302020204" pitchFamily="66" charset="0"/>
              </a:rPr>
              <a:t>Task…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Have a look at the slides based on Viking Art. Look through the examples and the different styles of art that the Vikings used.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b="1" dirty="0">
                <a:solidFill>
                  <a:srgbClr val="00B050"/>
                </a:solidFill>
                <a:latin typeface="Comic Sans MS" panose="030F0702030302020204" pitchFamily="66" charset="0"/>
              </a:rPr>
              <a:t>Which style do you like the most and why? </a:t>
            </a:r>
            <a:r>
              <a:rPr lang="en-GB" b="1" dirty="0">
                <a:latin typeface="Comic Sans MS" panose="030F0702030302020204" pitchFamily="66" charset="0"/>
              </a:rPr>
              <a:t>Write down your thoughts. </a:t>
            </a:r>
            <a:endParaRPr lang="en-GB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Choose a design from the styles or example pictures – Copy this design.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4C230E-9B79-4EE0-9FF9-FBC9813BA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250" y="1660087"/>
            <a:ext cx="2703830" cy="29987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CF8F4-91D3-4CFA-9309-A3C245036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041" y="3232884"/>
            <a:ext cx="2394886" cy="32328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0DF10-8816-4F92-BDAD-4E4DA909C1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78" t="13481" r="23264"/>
          <a:stretch/>
        </p:blipFill>
        <p:spPr>
          <a:xfrm>
            <a:off x="3779520" y="3542748"/>
            <a:ext cx="3298794" cy="27869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BFF70E-8F0E-4DE0-B88E-7DCC4A8F6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320" y="3444240"/>
            <a:ext cx="3300549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140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534</Words>
  <Application>Microsoft Office PowerPoint</Application>
  <PresentationFormat>Widescreen</PresentationFormat>
  <Paragraphs>64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Comic Sans MS</vt:lpstr>
      <vt:lpstr>XCCW Joined 1a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Jones, Eloise</dc:creator>
  <cp:lastModifiedBy>Jones, Eloise</cp:lastModifiedBy>
  <cp:revision>35</cp:revision>
  <dcterms:created xsi:type="dcterms:W3CDTF">2020-11-07T10:51:03Z</dcterms:created>
  <dcterms:modified xsi:type="dcterms:W3CDTF">2021-01-06T12:46:20Z</dcterms:modified>
</cp:coreProperties>
</file>