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063AD-1E5C-4A81-9B44-A554751347C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BD1E7A-3146-4F78-9234-433A7A02E4F1}">
      <dgm:prSet/>
      <dgm:spPr/>
      <dgm:t>
        <a:bodyPr/>
        <a:lstStyle/>
        <a:p>
          <a:r>
            <a:rPr lang="en-GB"/>
            <a:t>Write a description based on the plane and the pilot.</a:t>
          </a:r>
          <a:endParaRPr lang="en-US"/>
        </a:p>
      </dgm:t>
    </dgm:pt>
    <dgm:pt modelId="{8571B587-1D8E-4EBC-A064-A4EF303C9B3A}" type="parTrans" cxnId="{0E62EBF7-17A9-4595-A8EF-12F3E10DF929}">
      <dgm:prSet/>
      <dgm:spPr/>
      <dgm:t>
        <a:bodyPr/>
        <a:lstStyle/>
        <a:p>
          <a:endParaRPr lang="en-US"/>
        </a:p>
      </dgm:t>
    </dgm:pt>
    <dgm:pt modelId="{CB4DAB5A-A546-4197-9423-408C1B93CAAB}" type="sibTrans" cxnId="{0E62EBF7-17A9-4595-A8EF-12F3E10DF929}">
      <dgm:prSet/>
      <dgm:spPr/>
      <dgm:t>
        <a:bodyPr/>
        <a:lstStyle/>
        <a:p>
          <a:endParaRPr lang="en-US"/>
        </a:p>
      </dgm:t>
    </dgm:pt>
    <dgm:pt modelId="{632F32B8-76F6-4EFF-8AF0-F49A7B2C7BF5}">
      <dgm:prSet/>
      <dgm:spPr/>
      <dgm:t>
        <a:bodyPr/>
        <a:lstStyle/>
        <a:p>
          <a:r>
            <a:rPr lang="en-GB"/>
            <a:t>Use the grammatical targets for */**/**</a:t>
          </a:r>
          <a:endParaRPr lang="en-US"/>
        </a:p>
      </dgm:t>
    </dgm:pt>
    <dgm:pt modelId="{7BAE0BFF-9FEE-4E5E-83E4-0236BA335611}" type="parTrans" cxnId="{4A644AE4-7C68-400E-B6E5-49056407CF90}">
      <dgm:prSet/>
      <dgm:spPr/>
      <dgm:t>
        <a:bodyPr/>
        <a:lstStyle/>
        <a:p>
          <a:endParaRPr lang="en-US"/>
        </a:p>
      </dgm:t>
    </dgm:pt>
    <dgm:pt modelId="{AFB82F1D-B83A-4575-ABEA-C260B209AAF8}" type="sibTrans" cxnId="{4A644AE4-7C68-400E-B6E5-49056407CF90}">
      <dgm:prSet/>
      <dgm:spPr/>
      <dgm:t>
        <a:bodyPr/>
        <a:lstStyle/>
        <a:p>
          <a:endParaRPr lang="en-US"/>
        </a:p>
      </dgm:t>
    </dgm:pt>
    <dgm:pt modelId="{79F4F9BC-CF84-4E78-806F-4B59FC539592}">
      <dgm:prSet/>
      <dgm:spPr/>
      <dgm:t>
        <a:bodyPr/>
        <a:lstStyle/>
        <a:p>
          <a:r>
            <a:rPr lang="en-GB"/>
            <a:t>*** you need to use all grammatical features.</a:t>
          </a:r>
          <a:endParaRPr lang="en-US"/>
        </a:p>
      </dgm:t>
    </dgm:pt>
    <dgm:pt modelId="{C2ECFE1D-9969-4AB5-837E-37749935EC66}" type="parTrans" cxnId="{B2197402-8C1C-411D-937A-3F66C4353FE1}">
      <dgm:prSet/>
      <dgm:spPr/>
      <dgm:t>
        <a:bodyPr/>
        <a:lstStyle/>
        <a:p>
          <a:endParaRPr lang="en-US"/>
        </a:p>
      </dgm:t>
    </dgm:pt>
    <dgm:pt modelId="{9DDE0350-2DB8-488A-8CCE-D0725E6CC287}" type="sibTrans" cxnId="{B2197402-8C1C-411D-937A-3F66C4353FE1}">
      <dgm:prSet/>
      <dgm:spPr/>
      <dgm:t>
        <a:bodyPr/>
        <a:lstStyle/>
        <a:p>
          <a:endParaRPr lang="en-US"/>
        </a:p>
      </dgm:t>
    </dgm:pt>
    <dgm:pt modelId="{A990C2C4-5CD2-4BB4-8FC5-C9418C2E1F4E}">
      <dgm:prSet/>
      <dgm:spPr/>
      <dgm:t>
        <a:bodyPr/>
        <a:lstStyle/>
        <a:p>
          <a:r>
            <a:rPr lang="en-GB"/>
            <a:t>If you need information, re-play the video!</a:t>
          </a:r>
          <a:endParaRPr lang="en-US"/>
        </a:p>
      </dgm:t>
    </dgm:pt>
    <dgm:pt modelId="{AC0AFE7D-C3D5-48CE-AAD8-BA33E188EF25}" type="parTrans" cxnId="{7082E244-8C6A-462A-82CF-6903940C559F}">
      <dgm:prSet/>
      <dgm:spPr/>
      <dgm:t>
        <a:bodyPr/>
        <a:lstStyle/>
        <a:p>
          <a:endParaRPr lang="en-US"/>
        </a:p>
      </dgm:t>
    </dgm:pt>
    <dgm:pt modelId="{DC3DCF25-615A-4844-B0B8-E0E441B840AA}" type="sibTrans" cxnId="{7082E244-8C6A-462A-82CF-6903940C559F}">
      <dgm:prSet/>
      <dgm:spPr/>
      <dgm:t>
        <a:bodyPr/>
        <a:lstStyle/>
        <a:p>
          <a:endParaRPr lang="en-US"/>
        </a:p>
      </dgm:t>
    </dgm:pt>
    <dgm:pt modelId="{567F32D3-FCFD-452E-9EFB-F239DE1934D1}">
      <dgm:prSet/>
      <dgm:spPr/>
      <dgm:t>
        <a:bodyPr/>
        <a:lstStyle/>
        <a:p>
          <a:r>
            <a:rPr lang="en-GB"/>
            <a:t>Write neatly in your book.</a:t>
          </a:r>
          <a:endParaRPr lang="en-US"/>
        </a:p>
      </dgm:t>
    </dgm:pt>
    <dgm:pt modelId="{CF1B5B04-F07C-4D31-B412-B0B8F23058EF}" type="parTrans" cxnId="{9FE176A7-E4D8-4FA2-AF3C-8A8746437566}">
      <dgm:prSet/>
      <dgm:spPr/>
      <dgm:t>
        <a:bodyPr/>
        <a:lstStyle/>
        <a:p>
          <a:endParaRPr lang="en-US"/>
        </a:p>
      </dgm:t>
    </dgm:pt>
    <dgm:pt modelId="{D257D494-6F2C-4E13-BFF6-91CB6DC2A481}" type="sibTrans" cxnId="{9FE176A7-E4D8-4FA2-AF3C-8A8746437566}">
      <dgm:prSet/>
      <dgm:spPr/>
      <dgm:t>
        <a:bodyPr/>
        <a:lstStyle/>
        <a:p>
          <a:endParaRPr lang="en-US"/>
        </a:p>
      </dgm:t>
    </dgm:pt>
    <dgm:pt modelId="{63673658-00D7-44A0-8BCD-C7A6FB494806}" type="pres">
      <dgm:prSet presAssocID="{997063AD-1E5C-4A81-9B44-A554751347CF}" presName="outerComposite" presStyleCnt="0">
        <dgm:presLayoutVars>
          <dgm:chMax val="5"/>
          <dgm:dir/>
          <dgm:resizeHandles val="exact"/>
        </dgm:presLayoutVars>
      </dgm:prSet>
      <dgm:spPr/>
    </dgm:pt>
    <dgm:pt modelId="{02527EDF-FD98-4C29-BE2C-6D47EA6D063F}" type="pres">
      <dgm:prSet presAssocID="{997063AD-1E5C-4A81-9B44-A554751347CF}" presName="dummyMaxCanvas" presStyleCnt="0">
        <dgm:presLayoutVars/>
      </dgm:prSet>
      <dgm:spPr/>
    </dgm:pt>
    <dgm:pt modelId="{889FAA4F-428B-4E26-8E65-D86BAF8BC897}" type="pres">
      <dgm:prSet presAssocID="{997063AD-1E5C-4A81-9B44-A554751347CF}" presName="FiveNodes_1" presStyleLbl="node1" presStyleIdx="0" presStyleCnt="5">
        <dgm:presLayoutVars>
          <dgm:bulletEnabled val="1"/>
        </dgm:presLayoutVars>
      </dgm:prSet>
      <dgm:spPr/>
    </dgm:pt>
    <dgm:pt modelId="{54454824-59F6-4CAA-9EE1-686221BE3FC9}" type="pres">
      <dgm:prSet presAssocID="{997063AD-1E5C-4A81-9B44-A554751347CF}" presName="FiveNodes_2" presStyleLbl="node1" presStyleIdx="1" presStyleCnt="5">
        <dgm:presLayoutVars>
          <dgm:bulletEnabled val="1"/>
        </dgm:presLayoutVars>
      </dgm:prSet>
      <dgm:spPr/>
    </dgm:pt>
    <dgm:pt modelId="{5A4D5077-0900-44E2-9D58-15CD9C129803}" type="pres">
      <dgm:prSet presAssocID="{997063AD-1E5C-4A81-9B44-A554751347CF}" presName="FiveNodes_3" presStyleLbl="node1" presStyleIdx="2" presStyleCnt="5">
        <dgm:presLayoutVars>
          <dgm:bulletEnabled val="1"/>
        </dgm:presLayoutVars>
      </dgm:prSet>
      <dgm:spPr/>
    </dgm:pt>
    <dgm:pt modelId="{6D3BFCDB-FCB3-45A0-BB00-B53DEDC85480}" type="pres">
      <dgm:prSet presAssocID="{997063AD-1E5C-4A81-9B44-A554751347CF}" presName="FiveNodes_4" presStyleLbl="node1" presStyleIdx="3" presStyleCnt="5">
        <dgm:presLayoutVars>
          <dgm:bulletEnabled val="1"/>
        </dgm:presLayoutVars>
      </dgm:prSet>
      <dgm:spPr/>
    </dgm:pt>
    <dgm:pt modelId="{4BE60072-7974-450B-89FB-0F146D9822E5}" type="pres">
      <dgm:prSet presAssocID="{997063AD-1E5C-4A81-9B44-A554751347CF}" presName="FiveNodes_5" presStyleLbl="node1" presStyleIdx="4" presStyleCnt="5">
        <dgm:presLayoutVars>
          <dgm:bulletEnabled val="1"/>
        </dgm:presLayoutVars>
      </dgm:prSet>
      <dgm:spPr/>
    </dgm:pt>
    <dgm:pt modelId="{56F104CA-B527-4B8E-A6B5-A1881B3BABDA}" type="pres">
      <dgm:prSet presAssocID="{997063AD-1E5C-4A81-9B44-A554751347CF}" presName="FiveConn_1-2" presStyleLbl="fgAccFollowNode1" presStyleIdx="0" presStyleCnt="4">
        <dgm:presLayoutVars>
          <dgm:bulletEnabled val="1"/>
        </dgm:presLayoutVars>
      </dgm:prSet>
      <dgm:spPr/>
    </dgm:pt>
    <dgm:pt modelId="{E43E8349-7304-48CF-974B-7873C2862B4B}" type="pres">
      <dgm:prSet presAssocID="{997063AD-1E5C-4A81-9B44-A554751347CF}" presName="FiveConn_2-3" presStyleLbl="fgAccFollowNode1" presStyleIdx="1" presStyleCnt="4">
        <dgm:presLayoutVars>
          <dgm:bulletEnabled val="1"/>
        </dgm:presLayoutVars>
      </dgm:prSet>
      <dgm:spPr/>
    </dgm:pt>
    <dgm:pt modelId="{144AD714-CED6-48E2-BBBE-D86C15990E1A}" type="pres">
      <dgm:prSet presAssocID="{997063AD-1E5C-4A81-9B44-A554751347CF}" presName="FiveConn_3-4" presStyleLbl="fgAccFollowNode1" presStyleIdx="2" presStyleCnt="4">
        <dgm:presLayoutVars>
          <dgm:bulletEnabled val="1"/>
        </dgm:presLayoutVars>
      </dgm:prSet>
      <dgm:spPr/>
    </dgm:pt>
    <dgm:pt modelId="{1024AF61-03F8-4AC2-BDBC-866A5D8CC0ED}" type="pres">
      <dgm:prSet presAssocID="{997063AD-1E5C-4A81-9B44-A554751347CF}" presName="FiveConn_4-5" presStyleLbl="fgAccFollowNode1" presStyleIdx="3" presStyleCnt="4">
        <dgm:presLayoutVars>
          <dgm:bulletEnabled val="1"/>
        </dgm:presLayoutVars>
      </dgm:prSet>
      <dgm:spPr/>
    </dgm:pt>
    <dgm:pt modelId="{E71DA2E8-CFE3-47A3-BDEF-9E3887C08DE0}" type="pres">
      <dgm:prSet presAssocID="{997063AD-1E5C-4A81-9B44-A554751347CF}" presName="FiveNodes_1_text" presStyleLbl="node1" presStyleIdx="4" presStyleCnt="5">
        <dgm:presLayoutVars>
          <dgm:bulletEnabled val="1"/>
        </dgm:presLayoutVars>
      </dgm:prSet>
      <dgm:spPr/>
    </dgm:pt>
    <dgm:pt modelId="{30C7DFE9-550B-45D6-8A29-9E78A9439F7F}" type="pres">
      <dgm:prSet presAssocID="{997063AD-1E5C-4A81-9B44-A554751347CF}" presName="FiveNodes_2_text" presStyleLbl="node1" presStyleIdx="4" presStyleCnt="5">
        <dgm:presLayoutVars>
          <dgm:bulletEnabled val="1"/>
        </dgm:presLayoutVars>
      </dgm:prSet>
      <dgm:spPr/>
    </dgm:pt>
    <dgm:pt modelId="{644A671F-6A2B-49BA-A743-5E839FEF56A0}" type="pres">
      <dgm:prSet presAssocID="{997063AD-1E5C-4A81-9B44-A554751347CF}" presName="FiveNodes_3_text" presStyleLbl="node1" presStyleIdx="4" presStyleCnt="5">
        <dgm:presLayoutVars>
          <dgm:bulletEnabled val="1"/>
        </dgm:presLayoutVars>
      </dgm:prSet>
      <dgm:spPr/>
    </dgm:pt>
    <dgm:pt modelId="{DFB738A6-E6BF-42DE-9D9C-5EB81964A227}" type="pres">
      <dgm:prSet presAssocID="{997063AD-1E5C-4A81-9B44-A554751347CF}" presName="FiveNodes_4_text" presStyleLbl="node1" presStyleIdx="4" presStyleCnt="5">
        <dgm:presLayoutVars>
          <dgm:bulletEnabled val="1"/>
        </dgm:presLayoutVars>
      </dgm:prSet>
      <dgm:spPr/>
    </dgm:pt>
    <dgm:pt modelId="{32E0B0B4-0D01-4461-93CC-D11966F5AC79}" type="pres">
      <dgm:prSet presAssocID="{997063AD-1E5C-4A81-9B44-A554751347C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B2197402-8C1C-411D-937A-3F66C4353FE1}" srcId="{997063AD-1E5C-4A81-9B44-A554751347CF}" destId="{79F4F9BC-CF84-4E78-806F-4B59FC539592}" srcOrd="2" destOrd="0" parTransId="{C2ECFE1D-9969-4AB5-837E-37749935EC66}" sibTransId="{9DDE0350-2DB8-488A-8CCE-D0725E6CC287}"/>
    <dgm:cxn modelId="{96709F2A-DA61-4C6C-B5B1-E290E8B79951}" type="presOf" srcId="{9DDE0350-2DB8-488A-8CCE-D0725E6CC287}" destId="{144AD714-CED6-48E2-BBBE-D86C15990E1A}" srcOrd="0" destOrd="0" presId="urn:microsoft.com/office/officeart/2005/8/layout/vProcess5"/>
    <dgm:cxn modelId="{A6871B2C-67D1-4F6D-86D5-107AB15FB336}" type="presOf" srcId="{567F32D3-FCFD-452E-9EFB-F239DE1934D1}" destId="{32E0B0B4-0D01-4461-93CC-D11966F5AC79}" srcOrd="1" destOrd="0" presId="urn:microsoft.com/office/officeart/2005/8/layout/vProcess5"/>
    <dgm:cxn modelId="{A91BD05D-89EB-42B3-95FA-F22CE59BAC02}" type="presOf" srcId="{DC3DCF25-615A-4844-B0B8-E0E441B840AA}" destId="{1024AF61-03F8-4AC2-BDBC-866A5D8CC0ED}" srcOrd="0" destOrd="0" presId="urn:microsoft.com/office/officeart/2005/8/layout/vProcess5"/>
    <dgm:cxn modelId="{7082E244-8C6A-462A-82CF-6903940C559F}" srcId="{997063AD-1E5C-4A81-9B44-A554751347CF}" destId="{A990C2C4-5CD2-4BB4-8FC5-C9418C2E1F4E}" srcOrd="3" destOrd="0" parTransId="{AC0AFE7D-C3D5-48CE-AAD8-BA33E188EF25}" sibTransId="{DC3DCF25-615A-4844-B0B8-E0E441B840AA}"/>
    <dgm:cxn modelId="{45A55371-F190-460C-8D5A-00C90F77871E}" type="presOf" srcId="{C9BD1E7A-3146-4F78-9234-433A7A02E4F1}" destId="{889FAA4F-428B-4E26-8E65-D86BAF8BC897}" srcOrd="0" destOrd="0" presId="urn:microsoft.com/office/officeart/2005/8/layout/vProcess5"/>
    <dgm:cxn modelId="{A0071F56-20C5-49E6-B09E-C63DA9C82F66}" type="presOf" srcId="{632F32B8-76F6-4EFF-8AF0-F49A7B2C7BF5}" destId="{54454824-59F6-4CAA-9EE1-686221BE3FC9}" srcOrd="0" destOrd="0" presId="urn:microsoft.com/office/officeart/2005/8/layout/vProcess5"/>
    <dgm:cxn modelId="{2092E55A-D39F-4CC8-9A9C-2B231DB07FB2}" type="presOf" srcId="{A990C2C4-5CD2-4BB4-8FC5-C9418C2E1F4E}" destId="{6D3BFCDB-FCB3-45A0-BB00-B53DEDC85480}" srcOrd="0" destOrd="0" presId="urn:microsoft.com/office/officeart/2005/8/layout/vProcess5"/>
    <dgm:cxn modelId="{6ECC7B83-3252-4CA9-AC8B-5452CD323803}" type="presOf" srcId="{79F4F9BC-CF84-4E78-806F-4B59FC539592}" destId="{644A671F-6A2B-49BA-A743-5E839FEF56A0}" srcOrd="1" destOrd="0" presId="urn:microsoft.com/office/officeart/2005/8/layout/vProcess5"/>
    <dgm:cxn modelId="{9380388A-9805-4943-9F66-CA15514399A2}" type="presOf" srcId="{A990C2C4-5CD2-4BB4-8FC5-C9418C2E1F4E}" destId="{DFB738A6-E6BF-42DE-9D9C-5EB81964A227}" srcOrd="1" destOrd="0" presId="urn:microsoft.com/office/officeart/2005/8/layout/vProcess5"/>
    <dgm:cxn modelId="{CD092C9B-0274-4E10-BF09-12D95A0DB371}" type="presOf" srcId="{79F4F9BC-CF84-4E78-806F-4B59FC539592}" destId="{5A4D5077-0900-44E2-9D58-15CD9C129803}" srcOrd="0" destOrd="0" presId="urn:microsoft.com/office/officeart/2005/8/layout/vProcess5"/>
    <dgm:cxn modelId="{9FE176A7-E4D8-4FA2-AF3C-8A8746437566}" srcId="{997063AD-1E5C-4A81-9B44-A554751347CF}" destId="{567F32D3-FCFD-452E-9EFB-F239DE1934D1}" srcOrd="4" destOrd="0" parTransId="{CF1B5B04-F07C-4D31-B412-B0B8F23058EF}" sibTransId="{D257D494-6F2C-4E13-BFF6-91CB6DC2A481}"/>
    <dgm:cxn modelId="{E8341CAB-A87D-4B83-9C91-B745FCEE9DBF}" type="presOf" srcId="{567F32D3-FCFD-452E-9EFB-F239DE1934D1}" destId="{4BE60072-7974-450B-89FB-0F146D9822E5}" srcOrd="0" destOrd="0" presId="urn:microsoft.com/office/officeart/2005/8/layout/vProcess5"/>
    <dgm:cxn modelId="{FE6B1DAB-0CBA-4058-9AA4-28728A649B17}" type="presOf" srcId="{AFB82F1D-B83A-4575-ABEA-C260B209AAF8}" destId="{E43E8349-7304-48CF-974B-7873C2862B4B}" srcOrd="0" destOrd="0" presId="urn:microsoft.com/office/officeart/2005/8/layout/vProcess5"/>
    <dgm:cxn modelId="{3A2646AB-1029-44B0-A069-2E79D8E89AB5}" type="presOf" srcId="{632F32B8-76F6-4EFF-8AF0-F49A7B2C7BF5}" destId="{30C7DFE9-550B-45D6-8A29-9E78A9439F7F}" srcOrd="1" destOrd="0" presId="urn:microsoft.com/office/officeart/2005/8/layout/vProcess5"/>
    <dgm:cxn modelId="{E407E5D7-9028-4B5D-82B0-144D98997494}" type="presOf" srcId="{CB4DAB5A-A546-4197-9423-408C1B93CAAB}" destId="{56F104CA-B527-4B8E-A6B5-A1881B3BABDA}" srcOrd="0" destOrd="0" presId="urn:microsoft.com/office/officeart/2005/8/layout/vProcess5"/>
    <dgm:cxn modelId="{4A644AE4-7C68-400E-B6E5-49056407CF90}" srcId="{997063AD-1E5C-4A81-9B44-A554751347CF}" destId="{632F32B8-76F6-4EFF-8AF0-F49A7B2C7BF5}" srcOrd="1" destOrd="0" parTransId="{7BAE0BFF-9FEE-4E5E-83E4-0236BA335611}" sibTransId="{AFB82F1D-B83A-4575-ABEA-C260B209AAF8}"/>
    <dgm:cxn modelId="{92C9B2E4-9FD3-49A9-8E02-EE79CB77C587}" type="presOf" srcId="{C9BD1E7A-3146-4F78-9234-433A7A02E4F1}" destId="{E71DA2E8-CFE3-47A3-BDEF-9E3887C08DE0}" srcOrd="1" destOrd="0" presId="urn:microsoft.com/office/officeart/2005/8/layout/vProcess5"/>
    <dgm:cxn modelId="{272816EC-45C1-420C-87D9-E4FD919137F6}" type="presOf" srcId="{997063AD-1E5C-4A81-9B44-A554751347CF}" destId="{63673658-00D7-44A0-8BCD-C7A6FB494806}" srcOrd="0" destOrd="0" presId="urn:microsoft.com/office/officeart/2005/8/layout/vProcess5"/>
    <dgm:cxn modelId="{0E62EBF7-17A9-4595-A8EF-12F3E10DF929}" srcId="{997063AD-1E5C-4A81-9B44-A554751347CF}" destId="{C9BD1E7A-3146-4F78-9234-433A7A02E4F1}" srcOrd="0" destOrd="0" parTransId="{8571B587-1D8E-4EBC-A064-A4EF303C9B3A}" sibTransId="{CB4DAB5A-A546-4197-9423-408C1B93CAAB}"/>
    <dgm:cxn modelId="{41A8E58E-D8FC-4DD6-9236-63A2F5F9E6AB}" type="presParOf" srcId="{63673658-00D7-44A0-8BCD-C7A6FB494806}" destId="{02527EDF-FD98-4C29-BE2C-6D47EA6D063F}" srcOrd="0" destOrd="0" presId="urn:microsoft.com/office/officeart/2005/8/layout/vProcess5"/>
    <dgm:cxn modelId="{F4577FEF-39A9-4F40-B64E-8A401D00B6DA}" type="presParOf" srcId="{63673658-00D7-44A0-8BCD-C7A6FB494806}" destId="{889FAA4F-428B-4E26-8E65-D86BAF8BC897}" srcOrd="1" destOrd="0" presId="urn:microsoft.com/office/officeart/2005/8/layout/vProcess5"/>
    <dgm:cxn modelId="{19AA5C3E-C66E-4B38-B58C-CBC7FB854BDE}" type="presParOf" srcId="{63673658-00D7-44A0-8BCD-C7A6FB494806}" destId="{54454824-59F6-4CAA-9EE1-686221BE3FC9}" srcOrd="2" destOrd="0" presId="urn:microsoft.com/office/officeart/2005/8/layout/vProcess5"/>
    <dgm:cxn modelId="{B487F667-3D67-4636-94F2-CDF67485F9D3}" type="presParOf" srcId="{63673658-00D7-44A0-8BCD-C7A6FB494806}" destId="{5A4D5077-0900-44E2-9D58-15CD9C129803}" srcOrd="3" destOrd="0" presId="urn:microsoft.com/office/officeart/2005/8/layout/vProcess5"/>
    <dgm:cxn modelId="{8E50C559-11D4-4702-8AB5-D6335C35AC9E}" type="presParOf" srcId="{63673658-00D7-44A0-8BCD-C7A6FB494806}" destId="{6D3BFCDB-FCB3-45A0-BB00-B53DEDC85480}" srcOrd="4" destOrd="0" presId="urn:microsoft.com/office/officeart/2005/8/layout/vProcess5"/>
    <dgm:cxn modelId="{4A4DEE84-D299-46C3-8C86-66CF1EFA076A}" type="presParOf" srcId="{63673658-00D7-44A0-8BCD-C7A6FB494806}" destId="{4BE60072-7974-450B-89FB-0F146D9822E5}" srcOrd="5" destOrd="0" presId="urn:microsoft.com/office/officeart/2005/8/layout/vProcess5"/>
    <dgm:cxn modelId="{5A3175BA-9551-4F26-BDCD-03CE8E05287A}" type="presParOf" srcId="{63673658-00D7-44A0-8BCD-C7A6FB494806}" destId="{56F104CA-B527-4B8E-A6B5-A1881B3BABDA}" srcOrd="6" destOrd="0" presId="urn:microsoft.com/office/officeart/2005/8/layout/vProcess5"/>
    <dgm:cxn modelId="{EAC2DEB5-7D37-4A64-AB52-CF7C10CB533F}" type="presParOf" srcId="{63673658-00D7-44A0-8BCD-C7A6FB494806}" destId="{E43E8349-7304-48CF-974B-7873C2862B4B}" srcOrd="7" destOrd="0" presId="urn:microsoft.com/office/officeart/2005/8/layout/vProcess5"/>
    <dgm:cxn modelId="{4DE4F739-34BB-4D88-9D97-18C546185D39}" type="presParOf" srcId="{63673658-00D7-44A0-8BCD-C7A6FB494806}" destId="{144AD714-CED6-48E2-BBBE-D86C15990E1A}" srcOrd="8" destOrd="0" presId="urn:microsoft.com/office/officeart/2005/8/layout/vProcess5"/>
    <dgm:cxn modelId="{ED0F4963-AB6D-4B47-A57B-BB08F2BFC3C7}" type="presParOf" srcId="{63673658-00D7-44A0-8BCD-C7A6FB494806}" destId="{1024AF61-03F8-4AC2-BDBC-866A5D8CC0ED}" srcOrd="9" destOrd="0" presId="urn:microsoft.com/office/officeart/2005/8/layout/vProcess5"/>
    <dgm:cxn modelId="{3E0A21E5-D656-4A8B-922C-12DF3E47A89F}" type="presParOf" srcId="{63673658-00D7-44A0-8BCD-C7A6FB494806}" destId="{E71DA2E8-CFE3-47A3-BDEF-9E3887C08DE0}" srcOrd="10" destOrd="0" presId="urn:microsoft.com/office/officeart/2005/8/layout/vProcess5"/>
    <dgm:cxn modelId="{89063A38-23CE-438E-B627-7F6DAAFE0D83}" type="presParOf" srcId="{63673658-00D7-44A0-8BCD-C7A6FB494806}" destId="{30C7DFE9-550B-45D6-8A29-9E78A9439F7F}" srcOrd="11" destOrd="0" presId="urn:microsoft.com/office/officeart/2005/8/layout/vProcess5"/>
    <dgm:cxn modelId="{6F4EC485-6810-446B-B965-B1F6903AA795}" type="presParOf" srcId="{63673658-00D7-44A0-8BCD-C7A6FB494806}" destId="{644A671F-6A2B-49BA-A743-5E839FEF56A0}" srcOrd="12" destOrd="0" presId="urn:microsoft.com/office/officeart/2005/8/layout/vProcess5"/>
    <dgm:cxn modelId="{E7EC703F-6C83-4E5B-B60C-833AC93F9D5F}" type="presParOf" srcId="{63673658-00D7-44A0-8BCD-C7A6FB494806}" destId="{DFB738A6-E6BF-42DE-9D9C-5EB81964A227}" srcOrd="13" destOrd="0" presId="urn:microsoft.com/office/officeart/2005/8/layout/vProcess5"/>
    <dgm:cxn modelId="{530A597D-F28A-44BB-97BA-28657B834CD3}" type="presParOf" srcId="{63673658-00D7-44A0-8BCD-C7A6FB494806}" destId="{32E0B0B4-0D01-4461-93CC-D11966F5AC7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FAA4F-428B-4E26-8E65-D86BAF8BC897}">
      <dsp:nvSpPr>
        <dsp:cNvPr id="0" name=""/>
        <dsp:cNvSpPr/>
      </dsp:nvSpPr>
      <dsp:spPr>
        <a:xfrm>
          <a:off x="0" y="0"/>
          <a:ext cx="5297855" cy="9999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Write a description based on the plane and the pilot.</a:t>
          </a:r>
          <a:endParaRPr lang="en-US" sz="2600" kern="1200"/>
        </a:p>
      </dsp:txBody>
      <dsp:txXfrm>
        <a:off x="29288" y="29288"/>
        <a:ext cx="4101829" cy="941380"/>
      </dsp:txXfrm>
    </dsp:sp>
    <dsp:sp modelId="{54454824-59F6-4CAA-9EE1-686221BE3FC9}">
      <dsp:nvSpPr>
        <dsp:cNvPr id="0" name=""/>
        <dsp:cNvSpPr/>
      </dsp:nvSpPr>
      <dsp:spPr>
        <a:xfrm>
          <a:off x="395619" y="1138839"/>
          <a:ext cx="5297855" cy="999956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Use the grammatical targets for */**/**</a:t>
          </a:r>
          <a:endParaRPr lang="en-US" sz="2600" kern="1200"/>
        </a:p>
      </dsp:txBody>
      <dsp:txXfrm>
        <a:off x="424907" y="1168127"/>
        <a:ext cx="4193688" cy="941380"/>
      </dsp:txXfrm>
    </dsp:sp>
    <dsp:sp modelId="{5A4D5077-0900-44E2-9D58-15CD9C129803}">
      <dsp:nvSpPr>
        <dsp:cNvPr id="0" name=""/>
        <dsp:cNvSpPr/>
      </dsp:nvSpPr>
      <dsp:spPr>
        <a:xfrm>
          <a:off x="791238" y="2277678"/>
          <a:ext cx="5297855" cy="999956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*** you need to use all grammatical features.</a:t>
          </a:r>
          <a:endParaRPr lang="en-US" sz="2600" kern="1200"/>
        </a:p>
      </dsp:txBody>
      <dsp:txXfrm>
        <a:off x="820526" y="2306966"/>
        <a:ext cx="4193688" cy="941380"/>
      </dsp:txXfrm>
    </dsp:sp>
    <dsp:sp modelId="{6D3BFCDB-FCB3-45A0-BB00-B53DEDC85480}">
      <dsp:nvSpPr>
        <dsp:cNvPr id="0" name=""/>
        <dsp:cNvSpPr/>
      </dsp:nvSpPr>
      <dsp:spPr>
        <a:xfrm>
          <a:off x="1186857" y="3416518"/>
          <a:ext cx="5297855" cy="999956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If you need information, re-play the video!</a:t>
          </a:r>
          <a:endParaRPr lang="en-US" sz="2600" kern="1200"/>
        </a:p>
      </dsp:txBody>
      <dsp:txXfrm>
        <a:off x="1216145" y="3445806"/>
        <a:ext cx="4193688" cy="941380"/>
      </dsp:txXfrm>
    </dsp:sp>
    <dsp:sp modelId="{4BE60072-7974-450B-89FB-0F146D9822E5}">
      <dsp:nvSpPr>
        <dsp:cNvPr id="0" name=""/>
        <dsp:cNvSpPr/>
      </dsp:nvSpPr>
      <dsp:spPr>
        <a:xfrm>
          <a:off x="1582476" y="4555357"/>
          <a:ext cx="5297855" cy="999956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Write neatly in your book.</a:t>
          </a:r>
          <a:endParaRPr lang="en-US" sz="2600" kern="1200"/>
        </a:p>
      </dsp:txBody>
      <dsp:txXfrm>
        <a:off x="1611764" y="4584645"/>
        <a:ext cx="4193688" cy="941380"/>
      </dsp:txXfrm>
    </dsp:sp>
    <dsp:sp modelId="{56F104CA-B527-4B8E-A6B5-A1881B3BABDA}">
      <dsp:nvSpPr>
        <dsp:cNvPr id="0" name=""/>
        <dsp:cNvSpPr/>
      </dsp:nvSpPr>
      <dsp:spPr>
        <a:xfrm>
          <a:off x="4647883" y="730523"/>
          <a:ext cx="649971" cy="649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794126" y="730523"/>
        <a:ext cx="357485" cy="489103"/>
      </dsp:txXfrm>
    </dsp:sp>
    <dsp:sp modelId="{E43E8349-7304-48CF-974B-7873C2862B4B}">
      <dsp:nvSpPr>
        <dsp:cNvPr id="0" name=""/>
        <dsp:cNvSpPr/>
      </dsp:nvSpPr>
      <dsp:spPr>
        <a:xfrm>
          <a:off x="5043502" y="1869363"/>
          <a:ext cx="649971" cy="649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189745" y="1869363"/>
        <a:ext cx="357485" cy="489103"/>
      </dsp:txXfrm>
    </dsp:sp>
    <dsp:sp modelId="{144AD714-CED6-48E2-BBBE-D86C15990E1A}">
      <dsp:nvSpPr>
        <dsp:cNvPr id="0" name=""/>
        <dsp:cNvSpPr/>
      </dsp:nvSpPr>
      <dsp:spPr>
        <a:xfrm>
          <a:off x="5439122" y="2991536"/>
          <a:ext cx="649971" cy="649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585365" y="2991536"/>
        <a:ext cx="357485" cy="489103"/>
      </dsp:txXfrm>
    </dsp:sp>
    <dsp:sp modelId="{1024AF61-03F8-4AC2-BDBC-866A5D8CC0ED}">
      <dsp:nvSpPr>
        <dsp:cNvPr id="0" name=""/>
        <dsp:cNvSpPr/>
      </dsp:nvSpPr>
      <dsp:spPr>
        <a:xfrm>
          <a:off x="5834741" y="4141486"/>
          <a:ext cx="649971" cy="649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980984" y="4141486"/>
        <a:ext cx="357485" cy="489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05F26-4DEF-45C1-834B-AF06DE570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08DAE-D789-4DBB-AA8D-19D1ABB73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A0CCF-EC10-47B2-80B3-E7FBC862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101FC-1B5F-4DF0-A518-D0FD91D08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5F8F5-EBC5-46D8-BDF9-08F67E15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1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49C7-E79B-4597-9166-58CD46C9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4405E-D389-45FF-A4D4-7F9EE2850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029D2-515D-4691-BD0A-E39DCF93A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9D749-72B5-4750-BD7B-11747CE9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C8EA6-C718-4E9A-BEA5-6FF6F82C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7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EC7EB6-63C3-465D-8681-91E4FE568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1CCDE-F687-407D-A89F-4A7695085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14B0F-3570-4FB4-A8CE-D3709F4C2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A372-83E5-4166-BB9B-2EC9AF16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B367B-6473-47FA-8F68-968F72EC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0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39905-50B9-4667-B549-80DC5D615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66225-0704-4B7A-A2E7-E5BFC2C45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CF09A-053F-4224-9354-D251B5CC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600B6-A09D-40EE-93F0-7CA88511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C2F8E-6729-4D75-BAE6-9E3F2D98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44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1A5BA-CE2B-423E-B155-8AD987A3E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2FF4D-BEA0-40F4-8D5A-6580C63E1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7C044-FAE4-4EA8-8E27-D28483AC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D82E3-3363-4E2E-A3A6-902D7EF9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ED7FC-C2C7-46B9-9733-856CF83A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0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9D2B-2D31-4E2C-AC3D-AFF24F62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C5F7A-32F5-4C17-BCBA-7A03E9563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B12E0-FA47-4ADC-B639-0C2EEF5BB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75B4-FBAE-4788-8B3E-8DA7FA345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110D4-C825-4949-9239-0C4120BE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B77F3-DCB7-4A40-9E50-E0C228A1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8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88242-EE7C-4A59-82D2-806F1C36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7F4B4-9D61-4015-B310-3338030C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AACE5-7084-433A-B045-C88E10708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296F8-02B5-410B-80A2-EF29F4C59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C4166-F4C8-423C-A449-67D265B1C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288286-E832-4123-9D6C-701D38D6A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2CDE0-329C-438D-ACCC-58A6696EF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12C85-556E-4348-B00E-5E6D55F5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54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C76A2-8176-4BA7-9B9F-9693EFD7C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AEAE2C-A792-4100-BCDF-62B829A5B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D4D54B-5D2F-4642-A27D-5E394E59F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92A3E2-048A-4BF3-93A3-A4553BC1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75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240CFA-EE2A-46CD-A25C-C0BF4AD6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5DAD4F-0E06-431A-B621-393DF00D9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7F734-528D-4612-80DD-95D014B0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1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3EAD3-7C04-4683-A372-1EA4174FF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41947-D02E-4E82-9295-3856C6E36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0EA05-58C4-49A1-90BA-6B811D3AD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363D8-DF43-4E51-AFD2-CB59A8D86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99D16-FDF5-449F-8AAD-062CF5E17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07C78-D500-407D-A6BB-C7D8B013D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436D-DDF0-42F5-8C93-7D91DEC71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71B824-4109-4BCB-A2EB-026648BC4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514FA-7507-4462-BA1C-22AF654C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86AB9-97D0-4932-8E3D-F91701763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28AC0-5B07-436A-96B5-2CC1B75B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BBE92-4422-4DCE-A0B8-0F7E828A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41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B3D7F1-84AC-4CBC-94BB-C055151A3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626DA-ADEB-4C3D-B8DF-3CB7942C4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C6DAB-159C-4DB9-A33C-1735832F1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39EB4-4DCD-4AA3-84B5-B963CF90C0D1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FA190-A9A4-471B-82D8-1F01ACD56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94771-35D0-45F7-909F-3FCBE1BCA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FBCDA-A73E-4AF6-B088-31C8E6247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47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teracyshed.com/aviatric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EF0AA8-4D64-4C53-B384-57D2EF382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40EDB3-B024-4CCB-9DF9-E1D2F3DD6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9184" y="839537"/>
            <a:ext cx="6035040" cy="4394988"/>
          </a:xfrm>
        </p:spPr>
        <p:txBody>
          <a:bodyPr anchor="ctr">
            <a:normAutofit/>
          </a:bodyPr>
          <a:lstStyle/>
          <a:p>
            <a:r>
              <a:rPr lang="en-GB" sz="6200" b="1" u="sng"/>
              <a:t>To write a description using specific grammatical skills.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8E053A-8C2A-4A40-BA14-2EF0BF094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9185" y="5368354"/>
            <a:ext cx="6035040" cy="742279"/>
          </a:xfrm>
        </p:spPr>
        <p:txBody>
          <a:bodyPr>
            <a:normAutofit/>
          </a:bodyPr>
          <a:lstStyle/>
          <a:p>
            <a:r>
              <a:rPr lang="en-GB" sz="2000" b="1" u="sng" dirty="0">
                <a:solidFill>
                  <a:schemeClr val="tx1">
                    <a:alpha val="60000"/>
                  </a:schemeClr>
                </a:solidFill>
              </a:rPr>
              <a:t>Thursday 7</a:t>
            </a:r>
            <a:r>
              <a:rPr lang="en-GB" sz="2000" b="1" u="sng" baseline="30000" dirty="0">
                <a:solidFill>
                  <a:schemeClr val="tx1">
                    <a:alpha val="60000"/>
                  </a:schemeClr>
                </a:solidFill>
              </a:rPr>
              <a:t>th</a:t>
            </a:r>
            <a:r>
              <a:rPr lang="en-GB" sz="2000" b="1" u="sng" dirty="0">
                <a:solidFill>
                  <a:schemeClr val="tx1">
                    <a:alpha val="60000"/>
                  </a:schemeClr>
                </a:solidFill>
              </a:rPr>
              <a:t> January 2021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AD19E66-9A79-42B6-9AA2-CC264BEC8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DE739263-30CB-4935-9D21-618840D57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18249B2-7974-4616-94C1-414335D00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id="{E514FCDB-9484-43A2-BA0E-B96033550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171" y="1678004"/>
            <a:ext cx="3503729" cy="350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8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476526-858E-4BE5-93FE-AF4455DC8C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51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B21914-D3BC-4240-BECE-2FB6F35A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GB" sz="2800">
                <a:hlinkClick r:id="rId3"/>
              </a:rPr>
              <a:t>Aviatrice Video Clip</a:t>
            </a:r>
            <a:endParaRPr lang="en-GB" sz="2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C2EDE-7316-467B-9F90-BA479EA6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GB" sz="1700"/>
              <a:t>Please watch the clip and pay attention to the detail!!  </a:t>
            </a:r>
          </a:p>
          <a:p>
            <a:r>
              <a:rPr lang="en-GB" sz="1700"/>
              <a:t>You are using the video as a stimulus to write a 1</a:t>
            </a:r>
            <a:r>
              <a:rPr lang="en-GB" sz="1700" baseline="30000"/>
              <a:t>st</a:t>
            </a:r>
            <a:r>
              <a:rPr lang="en-GB" sz="1700"/>
              <a:t> person diary</a:t>
            </a:r>
          </a:p>
          <a:p>
            <a:r>
              <a:rPr lang="en-GB" sz="1700"/>
              <a:t>You may want to watch this back a few times to familiarise yourself with the content.</a:t>
            </a:r>
          </a:p>
        </p:txBody>
      </p:sp>
    </p:spTree>
    <p:extLst>
      <p:ext uri="{BB962C8B-B14F-4D97-AF65-F5344CB8AC3E}">
        <p14:creationId xmlns:p14="http://schemas.microsoft.com/office/powerpoint/2010/main" val="60752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0D227-E6BC-4D2B-A843-82456B08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3605572" cy="1676603"/>
          </a:xfrm>
        </p:spPr>
        <p:txBody>
          <a:bodyPr>
            <a:normAutofit/>
          </a:bodyPr>
          <a:lstStyle/>
          <a:p>
            <a:r>
              <a:rPr lang="en-GB" sz="4000" dirty="0"/>
              <a:t>Skills we are working on…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5FC9F3F-3C3A-454F-AC8C-DAFBE08EE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1"/>
            <a:ext cx="3605571" cy="3779520"/>
          </a:xfrm>
        </p:spPr>
        <p:txBody>
          <a:bodyPr>
            <a:normAutofit/>
          </a:bodyPr>
          <a:lstStyle/>
          <a:p>
            <a:r>
              <a:rPr lang="en-US" sz="1800" dirty="0"/>
              <a:t>Read each one and show me 3 clear examples of each – write neatly in your book.</a:t>
            </a:r>
          </a:p>
          <a:p>
            <a:endParaRPr lang="en-US" sz="1800" dirty="0"/>
          </a:p>
          <a:p>
            <a:r>
              <a:rPr lang="en-US" sz="1800" dirty="0"/>
              <a:t>*** You need to fulfil all examples of grammatical features.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6A48DA3-C5C9-4D35-8BA8-C3201A46FA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79"/>
          <a:stretch/>
        </p:blipFill>
        <p:spPr>
          <a:xfrm>
            <a:off x="5283708" y="722376"/>
            <a:ext cx="6263640" cy="541324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0756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86810C3-C298-44C3-92CA-BD5A86ED0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F7601584-A76E-4602-BFC1-88D9287A8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66751" y="1601239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6F7712DF-6595-4731-B1F6-CF856713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366751" y="1416840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6427B96-5681-4758-B27F-9840FFE79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1410124"/>
            <a:ext cx="3070485" cy="3509529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326E53-E5B0-4764-94DC-7F60DF9B9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049" y="1674628"/>
            <a:ext cx="2586012" cy="2993065"/>
          </a:xfrm>
        </p:spPr>
        <p:txBody>
          <a:bodyPr>
            <a:normAutofit/>
          </a:bodyPr>
          <a:lstStyle/>
          <a:p>
            <a:r>
              <a:rPr lang="en-GB" sz="3000">
                <a:solidFill>
                  <a:srgbClr val="FFFFFF"/>
                </a:solidFill>
              </a:rPr>
              <a:t>Task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A20ADC4A-AE32-47A1-81CF-9FAF190C46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133753"/>
              </p:ext>
            </p:extLst>
          </p:nvPr>
        </p:nvGraphicFramePr>
        <p:xfrm>
          <a:off x="4665154" y="659219"/>
          <a:ext cx="6880332" cy="555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6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 write a description using specific grammatical skills.</vt:lpstr>
      <vt:lpstr>Aviatrice Video Clip</vt:lpstr>
      <vt:lpstr>Skills we are working on…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write a description using specific grammatical skills.</dc:title>
  <dc:creator>Sherry, Lynne</dc:creator>
  <cp:lastModifiedBy>Sherry, Lynne</cp:lastModifiedBy>
  <cp:revision>1</cp:revision>
  <dcterms:created xsi:type="dcterms:W3CDTF">2021-01-05T12:10:15Z</dcterms:created>
  <dcterms:modified xsi:type="dcterms:W3CDTF">2021-01-05T12:10:38Z</dcterms:modified>
</cp:coreProperties>
</file>