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2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59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2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65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6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88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92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3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2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A8FD9-D480-4436-8450-B4FC07A8E49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856F5-4923-46C2-ADA0-C3426410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70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7832" y="279553"/>
            <a:ext cx="5891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Shadow Art Activity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04" y="1250508"/>
            <a:ext cx="3438525" cy="518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287" y="1250508"/>
            <a:ext cx="3505200" cy="518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003" y="1298133"/>
            <a:ext cx="345757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0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Jukes, Natalie</dc:creator>
  <cp:lastModifiedBy>Jukes, Natalie</cp:lastModifiedBy>
  <cp:revision>1</cp:revision>
  <dcterms:created xsi:type="dcterms:W3CDTF">2021-01-18T20:25:03Z</dcterms:created>
  <dcterms:modified xsi:type="dcterms:W3CDTF">2021-01-18T20:26:08Z</dcterms:modified>
</cp:coreProperties>
</file>